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heme/themeOverride4.xml" ContentType="application/vnd.openxmlformats-officedocument.themeOverrid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theme/themeOverride5.xml" ContentType="application/vnd.openxmlformats-officedocument.themeOverrid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80" r:id="rId5"/>
    <p:sldMasterId id="2147483693" r:id="rId6"/>
    <p:sldMasterId id="2147483711" r:id="rId7"/>
    <p:sldMasterId id="2147483724" r:id="rId8"/>
    <p:sldMasterId id="2147483737" r:id="rId9"/>
    <p:sldMasterId id="2147483755" r:id="rId10"/>
    <p:sldMasterId id="2147483776" r:id="rId11"/>
    <p:sldMasterId id="2147483920" r:id="rId12"/>
  </p:sldMasterIdLst>
  <p:notesMasterIdLst>
    <p:notesMasterId r:id="rId36"/>
  </p:notesMasterIdLst>
  <p:handoutMasterIdLst>
    <p:handoutMasterId r:id="rId37"/>
  </p:handoutMasterIdLst>
  <p:sldIdLst>
    <p:sldId id="666" r:id="rId13"/>
    <p:sldId id="960" r:id="rId14"/>
    <p:sldId id="962" r:id="rId15"/>
    <p:sldId id="1059" r:id="rId16"/>
    <p:sldId id="1062" r:id="rId17"/>
    <p:sldId id="1060" r:id="rId18"/>
    <p:sldId id="1063" r:id="rId19"/>
    <p:sldId id="1061" r:id="rId20"/>
    <p:sldId id="1064" r:id="rId21"/>
    <p:sldId id="1065" r:id="rId22"/>
    <p:sldId id="1067" r:id="rId23"/>
    <p:sldId id="1066" r:id="rId24"/>
    <p:sldId id="966" r:id="rId25"/>
    <p:sldId id="1069" r:id="rId26"/>
    <p:sldId id="1071" r:id="rId27"/>
    <p:sldId id="1072" r:id="rId28"/>
    <p:sldId id="1073" r:id="rId29"/>
    <p:sldId id="1068" r:id="rId30"/>
    <p:sldId id="1070" r:id="rId31"/>
    <p:sldId id="1074" r:id="rId32"/>
    <p:sldId id="1076" r:id="rId33"/>
    <p:sldId id="1075" r:id="rId34"/>
    <p:sldId id="877" r:id="rId35"/>
  </p:sldIdLst>
  <p:sldSz cx="9144000" cy="6858000" type="screen4x3"/>
  <p:notesSz cx="6797675" cy="99298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7AB12F04-26F4-433C-BD76-DD08D385AE2E}">
          <p14:sldIdLst>
            <p14:sldId id="666"/>
            <p14:sldId id="960"/>
            <p14:sldId id="962"/>
            <p14:sldId id="1059"/>
            <p14:sldId id="1062"/>
            <p14:sldId id="1060"/>
            <p14:sldId id="1063"/>
            <p14:sldId id="1061"/>
            <p14:sldId id="1064"/>
            <p14:sldId id="1065"/>
            <p14:sldId id="1067"/>
            <p14:sldId id="1066"/>
            <p14:sldId id="966"/>
            <p14:sldId id="1069"/>
            <p14:sldId id="1071"/>
            <p14:sldId id="1072"/>
            <p14:sldId id="1073"/>
            <p14:sldId id="1068"/>
            <p14:sldId id="1070"/>
            <p14:sldId id="1074"/>
            <p14:sldId id="1076"/>
            <p14:sldId id="1075"/>
            <p14:sldId id="8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es Tuohiniitty" initials="HT" lastIdx="2" clrIdx="0"/>
  <p:cmAuthor id="2" name="Harri Laurikka" initials="HL" lastIdx="18" clrIdx="1"/>
  <p:cmAuthor id="3" name="Erika Lahti" initials="EL" lastIdx="2" clrIdx="2">
    <p:extLst>
      <p:ext uri="{19B8F6BF-5375-455C-9EA6-DF929625EA0E}">
        <p15:presenceInfo xmlns:p15="http://schemas.microsoft.com/office/powerpoint/2012/main" userId="S-1-12-1-791160522-1179650275-2913662138-18233014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4E0F"/>
    <a:srgbClr val="FDC375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343F24-48D7-49AF-3F5E-E60B534842A8}" v="17" dt="2019-09-13T10:13:17.3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>
      <p:cViewPr varScale="1">
        <p:scale>
          <a:sx n="106" d="100"/>
          <a:sy n="106" d="100"/>
        </p:scale>
        <p:origin x="1800" y="168"/>
      </p:cViewPr>
      <p:guideLst>
        <p:guide orient="horz" pos="2160"/>
        <p:guide pos="2880"/>
        <p:guide orient="horz" pos="21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presProps" Target="presProps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microsoft.com/office/2015/10/relationships/revisionInfo" Target="revisionInfo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bioenergiary.sharepoint.com/Yhteiset/Tilastot/Bioenergian%20osuus%20Suomess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bioenergiary.sharepoint.com/Yhteiset/Tilastot/Bioenergian%20osuus%20Suomess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bioenergiary.sharepoint.com/Yhteiset/Tilastot/Bioenergian%20osuus%20Suomess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-laskentataulukko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bioenergiary.sharepoint.com/Yhteiset/Tilastot/Bioenergian%20osuus%20Suomess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bioenergiary.sharepoint.com/Yhteiset/Tilastot/Bioenergian%20osuus%20Suomess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-laskentataulukko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bioenergiary.sharepoint.com/Yhteiset/Tilastot/Puupolttoaineiden%20ja%20turpeen%20k&#228;ytt&#246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-laskentataulukko2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49589946415669"/>
          <c:y val="8.6191293836339916E-2"/>
          <c:w val="0.47282191830113374"/>
          <c:h val="0.81708790233920936"/>
        </c:manualLayout>
      </c:layout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Kulutus, TJ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'Bioenergian kehitys'!$P$15:$P$62</c:f>
              <c:numCache>
                <c:formatCode>0</c:formatCod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numCache>
            </c:numRef>
          </c:cat>
          <c:val>
            <c:numRef>
              <c:f>'Bioenergian kehitys'!$Q$15:$Q$62</c:f>
              <c:numCache>
                <c:formatCode>#,##0</c:formatCode>
                <c:ptCount val="48"/>
                <c:pt idx="0">
                  <c:v>170089.97999999998</c:v>
                </c:pt>
                <c:pt idx="1">
                  <c:v>165324.49</c:v>
                </c:pt>
                <c:pt idx="2">
                  <c:v>159899.60999999999</c:v>
                </c:pt>
                <c:pt idx="3">
                  <c:v>167020.16999999998</c:v>
                </c:pt>
                <c:pt idx="4">
                  <c:v>150221.44</c:v>
                </c:pt>
                <c:pt idx="5">
                  <c:v>130748.54999999999</c:v>
                </c:pt>
                <c:pt idx="6">
                  <c:v>127945.5</c:v>
                </c:pt>
                <c:pt idx="7">
                  <c:v>124254.65</c:v>
                </c:pt>
                <c:pt idx="8">
                  <c:v>130578.26</c:v>
                </c:pt>
                <c:pt idx="9">
                  <c:v>141331.40999999997</c:v>
                </c:pt>
                <c:pt idx="10">
                  <c:v>142079.25</c:v>
                </c:pt>
                <c:pt idx="11">
                  <c:v>145062.56</c:v>
                </c:pt>
                <c:pt idx="12">
                  <c:v>133710.54</c:v>
                </c:pt>
                <c:pt idx="13">
                  <c:v>141342.16999999998</c:v>
                </c:pt>
                <c:pt idx="14">
                  <c:v>153159.67999999999</c:v>
                </c:pt>
                <c:pt idx="15">
                  <c:v>151269.79</c:v>
                </c:pt>
                <c:pt idx="16">
                  <c:v>152506.87</c:v>
                </c:pt>
                <c:pt idx="17">
                  <c:v>158392.27000000002</c:v>
                </c:pt>
                <c:pt idx="18">
                  <c:v>167670.13</c:v>
                </c:pt>
                <c:pt idx="19">
                  <c:v>172034.18</c:v>
                </c:pt>
                <c:pt idx="20">
                  <c:v>167548.81400000001</c:v>
                </c:pt>
                <c:pt idx="21">
                  <c:v>158953.10800000001</c:v>
                </c:pt>
                <c:pt idx="22">
                  <c:v>161526.48200000002</c:v>
                </c:pt>
                <c:pt idx="23">
                  <c:v>180824.50599999999</c:v>
                </c:pt>
                <c:pt idx="24">
                  <c:v>202052.628</c:v>
                </c:pt>
                <c:pt idx="25">
                  <c:v>208472.622</c:v>
                </c:pt>
                <c:pt idx="26">
                  <c:v>213805.32800000001</c:v>
                </c:pt>
                <c:pt idx="27">
                  <c:v>238392.94699999999</c:v>
                </c:pt>
                <c:pt idx="28">
                  <c:v>249570.02499999999</c:v>
                </c:pt>
                <c:pt idx="29">
                  <c:v>275444.79599999997</c:v>
                </c:pt>
                <c:pt idx="30">
                  <c:v>271452.64199999999</c:v>
                </c:pt>
                <c:pt idx="31">
                  <c:v>265506.42800000001</c:v>
                </c:pt>
                <c:pt idx="32">
                  <c:v>286950.68099999998</c:v>
                </c:pt>
                <c:pt idx="33">
                  <c:v>293310.97699999996</c:v>
                </c:pt>
                <c:pt idx="34">
                  <c:v>308258.91200000001</c:v>
                </c:pt>
                <c:pt idx="35">
                  <c:v>288283.48800000001</c:v>
                </c:pt>
                <c:pt idx="36">
                  <c:v>321910.96999999997</c:v>
                </c:pt>
                <c:pt idx="37">
                  <c:v>310274.68099999998</c:v>
                </c:pt>
                <c:pt idx="38">
                  <c:v>320530.342</c:v>
                </c:pt>
                <c:pt idx="39">
                  <c:v>288517.598</c:v>
                </c:pt>
                <c:pt idx="40">
                  <c:v>341377.04700000002</c:v>
                </c:pt>
                <c:pt idx="41">
                  <c:v>338395.57900000003</c:v>
                </c:pt>
                <c:pt idx="42">
                  <c:v>353999.70400000003</c:v>
                </c:pt>
                <c:pt idx="43">
                  <c:v>363606.79499999998</c:v>
                </c:pt>
                <c:pt idx="44">
                  <c:v>376568.14399999997</c:v>
                </c:pt>
                <c:pt idx="45">
                  <c:v>369184.38899999997</c:v>
                </c:pt>
                <c:pt idx="46">
                  <c:v>376277.60800000001</c:v>
                </c:pt>
                <c:pt idx="47">
                  <c:v>397825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B7-4C49-8C66-B15014DA1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3542032"/>
        <c:axId val="593543672"/>
      </c:barChart>
      <c:lineChart>
        <c:grouping val="standard"/>
        <c:varyColors val="0"/>
        <c:ser>
          <c:idx val="1"/>
          <c:order val="1"/>
          <c:tx>
            <c:v>Osuus energiankulutuksesta %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'Bioenergian kehitys'!$P$15:$P$62</c:f>
              <c:numCache>
                <c:formatCode>0</c:formatCod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numCache>
            </c:numRef>
          </c:cat>
          <c:val>
            <c:numRef>
              <c:f>'Bioenergian kehitys'!$R$15:$R$62</c:f>
              <c:numCache>
                <c:formatCode>0%</c:formatCode>
                <c:ptCount val="48"/>
                <c:pt idx="0">
                  <c:v>0.23608569019074596</c:v>
                </c:pt>
                <c:pt idx="1">
                  <c:v>0.22654486707355842</c:v>
                </c:pt>
                <c:pt idx="2">
                  <c:v>0.20547246600559624</c:v>
                </c:pt>
                <c:pt idx="3">
                  <c:v>0.19739074798998049</c:v>
                </c:pt>
                <c:pt idx="4">
                  <c:v>0.19211856182461723</c:v>
                </c:pt>
                <c:pt idx="5">
                  <c:v>0.16985082580243874</c:v>
                </c:pt>
                <c:pt idx="6">
                  <c:v>0.1530300751452536</c:v>
                </c:pt>
                <c:pt idx="7">
                  <c:v>0.1468011487673859</c:v>
                </c:pt>
                <c:pt idx="8">
                  <c:v>0.14572293724695556</c:v>
                </c:pt>
                <c:pt idx="9">
                  <c:v>0.15044689659475036</c:v>
                </c:pt>
                <c:pt idx="10">
                  <c:v>0.15005236066111285</c:v>
                </c:pt>
                <c:pt idx="11">
                  <c:v>0.15455459324804835</c:v>
                </c:pt>
                <c:pt idx="12">
                  <c:v>0.14501282775951163</c:v>
                </c:pt>
                <c:pt idx="13">
                  <c:v>0.15014052758106122</c:v>
                </c:pt>
                <c:pt idx="14">
                  <c:v>0.1563652746143461</c:v>
                </c:pt>
                <c:pt idx="15">
                  <c:v>0.14463950427602423</c:v>
                </c:pt>
                <c:pt idx="16">
                  <c:v>0.14700749768470248</c:v>
                </c:pt>
                <c:pt idx="17">
                  <c:v>0.14411094705792249</c:v>
                </c:pt>
                <c:pt idx="18">
                  <c:v>0.15085426752194533</c:v>
                </c:pt>
                <c:pt idx="19">
                  <c:v>0.15386702427918017</c:v>
                </c:pt>
                <c:pt idx="20">
                  <c:v>0.14679794876350497</c:v>
                </c:pt>
                <c:pt idx="21">
                  <c:v>0.14132730372337485</c:v>
                </c:pt>
                <c:pt idx="22">
                  <c:v>0.14506468488334651</c:v>
                </c:pt>
                <c:pt idx="23">
                  <c:v>0.15761027820167134</c:v>
                </c:pt>
                <c:pt idx="24">
                  <c:v>0.16477870082606955</c:v>
                </c:pt>
                <c:pt idx="25">
                  <c:v>0.17326602404887706</c:v>
                </c:pt>
                <c:pt idx="26">
                  <c:v>0.17028455000441525</c:v>
                </c:pt>
                <c:pt idx="27">
                  <c:v>0.18463915909989029</c:v>
                </c:pt>
                <c:pt idx="28">
                  <c:v>0.19062829157584885</c:v>
                </c:pt>
                <c:pt idx="29">
                  <c:v>0.20544494862402002</c:v>
                </c:pt>
                <c:pt idx="30">
                  <c:v>0.20621922112644814</c:v>
                </c:pt>
                <c:pt idx="31">
                  <c:v>0.19366418062585075</c:v>
                </c:pt>
                <c:pt idx="32">
                  <c:v>0.203320621966531</c:v>
                </c:pt>
                <c:pt idx="33">
                  <c:v>0.19726409552671961</c:v>
                </c:pt>
                <c:pt idx="34">
                  <c:v>0.2085621606240336</c:v>
                </c:pt>
                <c:pt idx="35">
                  <c:v>0.21052635622367274</c:v>
                </c:pt>
                <c:pt idx="36">
                  <c:v>0.21511068811831399</c:v>
                </c:pt>
                <c:pt idx="37">
                  <c:v>0.20986052193073962</c:v>
                </c:pt>
                <c:pt idx="38">
                  <c:v>0.22758519866799845</c:v>
                </c:pt>
                <c:pt idx="39">
                  <c:v>0.21676708927199551</c:v>
                </c:pt>
                <c:pt idx="40">
                  <c:v>0.23291320128327811</c:v>
                </c:pt>
                <c:pt idx="41">
                  <c:v>0.24360004278288847</c:v>
                </c:pt>
                <c:pt idx="42">
                  <c:v>0.25814531723343043</c:v>
                </c:pt>
                <c:pt idx="43">
                  <c:v>0.26453329666797692</c:v>
                </c:pt>
                <c:pt idx="44">
                  <c:v>0.27904769368752941</c:v>
                </c:pt>
                <c:pt idx="45">
                  <c:v>0.28201257394006135</c:v>
                </c:pt>
                <c:pt idx="46">
                  <c:v>0.27634403300856603</c:v>
                </c:pt>
                <c:pt idx="47">
                  <c:v>0.2934446749924578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B7-4C49-8C66-B15014DA1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3568272"/>
        <c:axId val="593562696"/>
      </c:lineChart>
      <c:catAx>
        <c:axId val="59354203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93543672"/>
        <c:crosses val="autoZero"/>
        <c:auto val="1"/>
        <c:lblAlgn val="ctr"/>
        <c:lblOffset val="100"/>
        <c:noMultiLvlLbl val="0"/>
      </c:catAx>
      <c:valAx>
        <c:axId val="59354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2800"/>
                  <a:t>TJ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93542032"/>
        <c:crosses val="autoZero"/>
        <c:crossBetween val="between"/>
      </c:valAx>
      <c:valAx>
        <c:axId val="593562696"/>
        <c:scaling>
          <c:orientation val="minMax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93568272"/>
        <c:crosses val="max"/>
        <c:crossBetween val="between"/>
      </c:valAx>
      <c:catAx>
        <c:axId val="593568272"/>
        <c:scaling>
          <c:orientation val="minMax"/>
        </c:scaling>
        <c:delete val="1"/>
        <c:axPos val="b"/>
        <c:numFmt formatCode="0" sourceLinked="1"/>
        <c:majorTickMark val="none"/>
        <c:minorTickMark val="none"/>
        <c:tickLblPos val="nextTo"/>
        <c:crossAx val="5935626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49589946415669"/>
          <c:y val="8.6191293836339916E-2"/>
          <c:w val="0.47282191830113374"/>
          <c:h val="0.81708790233920936"/>
        </c:manualLayout>
      </c:layout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Kulutus, TJ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Turve!$A$19:$A$66</c:f>
              <c:numCache>
                <c:formatCode>0</c:formatCod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numCache>
            </c:numRef>
          </c:cat>
          <c:val>
            <c:numRef>
              <c:f>Turve!$B$19:$B$66</c:f>
              <c:numCache>
                <c:formatCode>#,##0</c:formatCode>
                <c:ptCount val="48"/>
                <c:pt idx="0">
                  <c:v>893.42</c:v>
                </c:pt>
                <c:pt idx="1">
                  <c:v>893.42</c:v>
                </c:pt>
                <c:pt idx="2">
                  <c:v>974.64</c:v>
                </c:pt>
                <c:pt idx="3">
                  <c:v>1583.79</c:v>
                </c:pt>
                <c:pt idx="4">
                  <c:v>1746.23</c:v>
                </c:pt>
                <c:pt idx="5">
                  <c:v>1746.23</c:v>
                </c:pt>
                <c:pt idx="6">
                  <c:v>3208.19</c:v>
                </c:pt>
                <c:pt idx="7">
                  <c:v>5198.08</c:v>
                </c:pt>
                <c:pt idx="8">
                  <c:v>12142.39</c:v>
                </c:pt>
                <c:pt idx="9">
                  <c:v>16360.266</c:v>
                </c:pt>
                <c:pt idx="10">
                  <c:v>17056.2</c:v>
                </c:pt>
                <c:pt idx="11">
                  <c:v>18761.82</c:v>
                </c:pt>
                <c:pt idx="12">
                  <c:v>23269.53</c:v>
                </c:pt>
                <c:pt idx="13">
                  <c:v>30376.28</c:v>
                </c:pt>
                <c:pt idx="14">
                  <c:v>34721.550000000003</c:v>
                </c:pt>
                <c:pt idx="15">
                  <c:v>41137.93</c:v>
                </c:pt>
                <c:pt idx="16">
                  <c:v>43330.87</c:v>
                </c:pt>
                <c:pt idx="17">
                  <c:v>45401.98</c:v>
                </c:pt>
                <c:pt idx="18">
                  <c:v>41503.42</c:v>
                </c:pt>
                <c:pt idx="19">
                  <c:v>39472.92</c:v>
                </c:pt>
                <c:pt idx="20">
                  <c:v>53282.654000000002</c:v>
                </c:pt>
                <c:pt idx="21">
                  <c:v>55994.400000000001</c:v>
                </c:pt>
                <c:pt idx="22">
                  <c:v>58706.144999999997</c:v>
                </c:pt>
                <c:pt idx="23">
                  <c:v>64526.262999999999</c:v>
                </c:pt>
                <c:pt idx="24">
                  <c:v>73656.817999999999</c:v>
                </c:pt>
                <c:pt idx="25">
                  <c:v>79417.044999999998</c:v>
                </c:pt>
                <c:pt idx="26">
                  <c:v>87475.240999999995</c:v>
                </c:pt>
                <c:pt idx="27">
                  <c:v>87978.582999999999</c:v>
                </c:pt>
                <c:pt idx="28">
                  <c:v>80716.225000000006</c:v>
                </c:pt>
                <c:pt idx="29">
                  <c:v>71774.373000000007</c:v>
                </c:pt>
                <c:pt idx="30">
                  <c:v>63265.411</c:v>
                </c:pt>
                <c:pt idx="31">
                  <c:v>88002.241999999998</c:v>
                </c:pt>
                <c:pt idx="32">
                  <c:v>93415.794999999998</c:v>
                </c:pt>
                <c:pt idx="33">
                  <c:v>102696.849</c:v>
                </c:pt>
                <c:pt idx="34">
                  <c:v>91790.111999999994</c:v>
                </c:pt>
                <c:pt idx="35">
                  <c:v>70883.218999999997</c:v>
                </c:pt>
                <c:pt idx="36">
                  <c:v>95512.42</c:v>
                </c:pt>
                <c:pt idx="37">
                  <c:v>104771.09600000001</c:v>
                </c:pt>
                <c:pt idx="38">
                  <c:v>84077.832999999999</c:v>
                </c:pt>
                <c:pt idx="39">
                  <c:v>74846.254000000001</c:v>
                </c:pt>
                <c:pt idx="40">
                  <c:v>97826.270999999993</c:v>
                </c:pt>
                <c:pt idx="41">
                  <c:v>85639.573999999993</c:v>
                </c:pt>
                <c:pt idx="42">
                  <c:v>66354.892999999996</c:v>
                </c:pt>
                <c:pt idx="43">
                  <c:v>57636.925000000003</c:v>
                </c:pt>
                <c:pt idx="44">
                  <c:v>61119.010999999999</c:v>
                </c:pt>
                <c:pt idx="45">
                  <c:v>57755.434999999998</c:v>
                </c:pt>
                <c:pt idx="46">
                  <c:v>56162.6</c:v>
                </c:pt>
                <c:pt idx="47" formatCode="0">
                  <c:v>56123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DE-4C42-BD51-37B13C962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2757752"/>
        <c:axId val="712756768"/>
      </c:barChart>
      <c:lineChart>
        <c:grouping val="standard"/>
        <c:varyColors val="0"/>
        <c:ser>
          <c:idx val="1"/>
          <c:order val="1"/>
          <c:tx>
            <c:v>Osuus energiankulutuksesta %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Turve!$A$19:$A$66</c:f>
              <c:numCache>
                <c:formatCode>0</c:formatCod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numCache>
            </c:numRef>
          </c:cat>
          <c:val>
            <c:numRef>
              <c:f>Turve!$C$19:$C$66</c:f>
              <c:numCache>
                <c:formatCode>0.0\ %</c:formatCode>
                <c:ptCount val="48"/>
                <c:pt idx="0">
                  <c:v>1.2400711513412858E-3</c:v>
                </c:pt>
                <c:pt idx="1">
                  <c:v>1.2242573084051769E-3</c:v>
                </c:pt>
                <c:pt idx="2">
                  <c:v>1.252421342789356E-3</c:v>
                </c:pt>
                <c:pt idx="3">
                  <c:v>1.8717828676563508E-3</c:v>
                </c:pt>
                <c:pt idx="4">
                  <c:v>2.233257757447947E-3</c:v>
                </c:pt>
                <c:pt idx="5">
                  <c:v>2.2684657500292942E-3</c:v>
                </c:pt>
                <c:pt idx="6">
                  <c:v>3.8371772104548517E-3</c:v>
                </c:pt>
                <c:pt idx="7">
                  <c:v>6.1412922203295675E-3</c:v>
                </c:pt>
                <c:pt idx="8">
                  <c:v>1.3550683980611019E-2</c:v>
                </c:pt>
                <c:pt idx="9">
                  <c:v>1.741545808652592E-2</c:v>
                </c:pt>
                <c:pt idx="10">
                  <c:v>1.8013348704389087E-2</c:v>
                </c:pt>
                <c:pt idx="11">
                  <c:v>1.9989482184052856E-2</c:v>
                </c:pt>
                <c:pt idx="12">
                  <c:v>2.5236457394718387E-2</c:v>
                </c:pt>
                <c:pt idx="13">
                  <c:v>3.2267162058924367E-2</c:v>
                </c:pt>
                <c:pt idx="14">
                  <c:v>3.544826354289686E-2</c:v>
                </c:pt>
                <c:pt idx="15">
                  <c:v>3.9334818949254745E-2</c:v>
                </c:pt>
                <c:pt idx="16">
                  <c:v>4.1768366049353349E-2</c:v>
                </c:pt>
                <c:pt idx="17">
                  <c:v>4.1308343747487521E-2</c:v>
                </c:pt>
                <c:pt idx="18">
                  <c:v>3.7340986279164066E-2</c:v>
                </c:pt>
                <c:pt idx="19">
                  <c:v>3.5304500187172898E-2</c:v>
                </c:pt>
                <c:pt idx="20">
                  <c:v>4.6683614912819152E-2</c:v>
                </c:pt>
                <c:pt idx="21">
                  <c:v>4.9785359186610811E-2</c:v>
                </c:pt>
                <c:pt idx="22">
                  <c:v>5.2723171579636373E-2</c:v>
                </c:pt>
                <c:pt idx="23">
                  <c:v>5.6242389307255801E-2</c:v>
                </c:pt>
                <c:pt idx="24">
                  <c:v>6.0068878574656571E-2</c:v>
                </c:pt>
                <c:pt idx="25">
                  <c:v>6.6005192897035422E-2</c:v>
                </c:pt>
                <c:pt idx="26">
                  <c:v>6.9669367875681634E-2</c:v>
                </c:pt>
                <c:pt idx="27">
                  <c:v>6.8140822907482676E-2</c:v>
                </c:pt>
                <c:pt idx="28">
                  <c:v>6.1653221672762264E-2</c:v>
                </c:pt>
                <c:pt idx="29">
                  <c:v>5.3534075022082656E-2</c:v>
                </c:pt>
                <c:pt idx="30">
                  <c:v>4.8061951744292196E-2</c:v>
                </c:pt>
                <c:pt idx="31">
                  <c:v>6.4190092189285244E-2</c:v>
                </c:pt>
                <c:pt idx="32">
                  <c:v>6.6190320492384394E-2</c:v>
                </c:pt>
                <c:pt idx="33">
                  <c:v>6.9067994790488543E-2</c:v>
                </c:pt>
                <c:pt idx="34">
                  <c:v>6.2103456988267164E-2</c:v>
                </c:pt>
                <c:pt idx="35">
                  <c:v>5.1764275217436685E-2</c:v>
                </c:pt>
                <c:pt idx="36">
                  <c:v>6.3824300209605833E-2</c:v>
                </c:pt>
                <c:pt idx="37">
                  <c:v>7.0717674494019556E-2</c:v>
                </c:pt>
                <c:pt idx="38">
                  <c:v>5.9546045200171288E-2</c:v>
                </c:pt>
                <c:pt idx="39">
                  <c:v>5.6065626982484476E-2</c:v>
                </c:pt>
                <c:pt idx="40">
                  <c:v>6.6575451396095345E-2</c:v>
                </c:pt>
                <c:pt idx="41">
                  <c:v>6.1493783529541851E-2</c:v>
                </c:pt>
                <c:pt idx="42">
                  <c:v>4.8256402321324103E-2</c:v>
                </c:pt>
                <c:pt idx="43">
                  <c:v>4.1797755592416913E-2</c:v>
                </c:pt>
                <c:pt idx="44">
                  <c:v>4.5189007512947112E-2</c:v>
                </c:pt>
                <c:pt idx="45">
                  <c:v>4.3960375543196636E-2</c:v>
                </c:pt>
                <c:pt idx="46">
                  <c:v>4.1075605901261837E-2</c:v>
                </c:pt>
                <c:pt idx="47">
                  <c:v>4.1397588121917198E-2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DE-4C42-BD51-37B13C962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2755456"/>
        <c:axId val="712759064"/>
      </c:lineChart>
      <c:catAx>
        <c:axId val="71275775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12756768"/>
        <c:crosses val="autoZero"/>
        <c:auto val="1"/>
        <c:lblAlgn val="ctr"/>
        <c:lblOffset val="100"/>
        <c:noMultiLvlLbl val="0"/>
      </c:catAx>
      <c:valAx>
        <c:axId val="71275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2400" b="1" i="0" baseline="0"/>
                  <a:t>TJ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12757752"/>
        <c:crosses val="autoZero"/>
        <c:crossBetween val="between"/>
      </c:valAx>
      <c:valAx>
        <c:axId val="712759064"/>
        <c:scaling>
          <c:orientation val="minMax"/>
        </c:scaling>
        <c:delete val="0"/>
        <c:axPos val="r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12755456"/>
        <c:crosses val="max"/>
        <c:crossBetween val="between"/>
      </c:valAx>
      <c:catAx>
        <c:axId val="712755456"/>
        <c:scaling>
          <c:orientation val="minMax"/>
        </c:scaling>
        <c:delete val="1"/>
        <c:axPos val="b"/>
        <c:numFmt formatCode="0" sourceLinked="1"/>
        <c:majorTickMark val="none"/>
        <c:minorTickMark val="none"/>
        <c:tickLblPos val="nextTo"/>
        <c:crossAx val="7127590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7057070737317917"/>
          <c:w val="1"/>
          <c:h val="0.6833771377349802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DD7-47E1-8F2F-B806D2B510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DD7-47E1-8F2F-B806D2B510B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DD7-47E1-8F2F-B806D2B510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FDD7-47E1-8F2F-B806D2B510B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FDD7-47E1-8F2F-B806D2B510B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FDD7-47E1-8F2F-B806D2B510B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FDD7-47E1-8F2F-B806D2B510B1}"/>
              </c:ext>
            </c:extLst>
          </c:dPt>
          <c:dLbls>
            <c:dLbl>
              <c:idx val="0"/>
              <c:layout>
                <c:manualLayout>
                  <c:x val="-5.920607068299704E-3"/>
                  <c:y val="-4.231652468280676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D7-47E1-8F2F-B806D2B510B1}"/>
                </c:ext>
              </c:extLst>
            </c:dLbl>
            <c:dLbl>
              <c:idx val="1"/>
              <c:layout>
                <c:manualLayout>
                  <c:x val="-1.3248171382145787E-2"/>
                  <c:y val="1.108450201121309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D7-47E1-8F2F-B806D2B510B1}"/>
                </c:ext>
              </c:extLst>
            </c:dLbl>
            <c:dLbl>
              <c:idx val="2"/>
              <c:layout>
                <c:manualLayout>
                  <c:x val="4.037579746627001E-3"/>
                  <c:y val="-1.921539393374644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D7-47E1-8F2F-B806D2B510B1}"/>
                </c:ext>
              </c:extLst>
            </c:dLbl>
            <c:dLbl>
              <c:idx val="3"/>
              <c:layout>
                <c:manualLayout>
                  <c:x val="-6.1157802286397731E-6"/>
                  <c:y val="-8.635472434644389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DD7-47E1-8F2F-B806D2B510B1}"/>
                </c:ext>
              </c:extLst>
            </c:dLbl>
            <c:dLbl>
              <c:idx val="4"/>
              <c:layout>
                <c:manualLayout>
                  <c:x val="1.4532511975185178E-3"/>
                  <c:y val="-4.5551341475028543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DD7-47E1-8F2F-B806D2B510B1}"/>
                </c:ext>
              </c:extLst>
            </c:dLbl>
            <c:dLbl>
              <c:idx val="5"/>
              <c:layout>
                <c:manualLayout>
                  <c:x val="7.0108621292969946E-3"/>
                  <c:y val="-1.376850083088726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DD7-47E1-8F2F-B806D2B510B1}"/>
                </c:ext>
              </c:extLst>
            </c:dLbl>
            <c:dLbl>
              <c:idx val="6"/>
              <c:layout>
                <c:manualLayout>
                  <c:x val="1.9840549124164393E-2"/>
                  <c:y val="-8.2082343257389046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DD7-47E1-8F2F-B806D2B510B1}"/>
                </c:ext>
              </c:extLst>
            </c:dLbl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'Kotimaiset polttoaineet 2018'!$K$5:$K$10</c:f>
              <c:strCache>
                <c:ptCount val="6"/>
                <c:pt idx="0">
                  <c:v>Black liquor</c:v>
                </c:pt>
                <c:pt idx="1">
                  <c:v>Wood used in industry and energy production</c:v>
                </c:pt>
                <c:pt idx="2">
                  <c:v>Small-scale combustion of wood</c:v>
                </c:pt>
                <c:pt idx="3">
                  <c:v>Recovered fuels (biodegradable part)</c:v>
                </c:pt>
                <c:pt idx="4">
                  <c:v>Liquid biofuels</c:v>
                </c:pt>
                <c:pt idx="5">
                  <c:v>Other bioenergy</c:v>
                </c:pt>
              </c:strCache>
            </c:strRef>
          </c:cat>
          <c:val>
            <c:numRef>
              <c:f>'Kotimaiset polttoaineet 2018'!$J$5:$J$10</c:f>
              <c:numCache>
                <c:formatCode>0</c:formatCode>
                <c:ptCount val="6"/>
                <c:pt idx="0">
                  <c:v>168187</c:v>
                </c:pt>
                <c:pt idx="1">
                  <c:v>145445</c:v>
                </c:pt>
                <c:pt idx="2">
                  <c:v>62706</c:v>
                </c:pt>
                <c:pt idx="3">
                  <c:v>15979</c:v>
                </c:pt>
                <c:pt idx="4">
                  <c:v>15310</c:v>
                </c:pt>
                <c:pt idx="5">
                  <c:v>6867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DD7-47E1-8F2F-B806D2B510B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654689132675121"/>
          <c:y val="0.16926433150097739"/>
          <c:w val="0.26669916007292493"/>
          <c:h val="0.551745778037844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'Bioenergian kehitys'!$B$6:$B$14</c:f>
              <c:strCache>
                <c:ptCount val="9"/>
                <c:pt idx="0">
                  <c:v>Metsä-</c:v>
                </c:pt>
                <c:pt idx="1">
                  <c:v>teollisuuden</c:v>
                </c:pt>
                <c:pt idx="2">
                  <c:v>jäteliemet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'Bioenergian kehitys'!$A$15:$A$62</c:f>
              <c:numCache>
                <c:formatCode>0</c:formatCod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numCache>
            </c:numRef>
          </c:cat>
          <c:val>
            <c:numRef>
              <c:f>'Bioenergian kehitys'!$B$15:$B$62</c:f>
              <c:numCache>
                <c:formatCode>#,##0</c:formatCode>
                <c:ptCount val="48"/>
                <c:pt idx="0">
                  <c:v>57666.2</c:v>
                </c:pt>
                <c:pt idx="1">
                  <c:v>54417.4</c:v>
                </c:pt>
                <c:pt idx="2">
                  <c:v>56447.9</c:v>
                </c:pt>
                <c:pt idx="3">
                  <c:v>58884.5</c:v>
                </c:pt>
                <c:pt idx="4">
                  <c:v>58072.3</c:v>
                </c:pt>
                <c:pt idx="5">
                  <c:v>48325.9</c:v>
                </c:pt>
                <c:pt idx="6">
                  <c:v>49950.3</c:v>
                </c:pt>
                <c:pt idx="7">
                  <c:v>46701.5</c:v>
                </c:pt>
                <c:pt idx="8">
                  <c:v>55635.7</c:v>
                </c:pt>
                <c:pt idx="9">
                  <c:v>65788.2</c:v>
                </c:pt>
                <c:pt idx="10">
                  <c:v>67412.600000000006</c:v>
                </c:pt>
                <c:pt idx="11">
                  <c:v>68224.800000000003</c:v>
                </c:pt>
                <c:pt idx="12">
                  <c:v>60508.9</c:v>
                </c:pt>
                <c:pt idx="13">
                  <c:v>66600.399999999994</c:v>
                </c:pt>
                <c:pt idx="14">
                  <c:v>74722.399999999994</c:v>
                </c:pt>
                <c:pt idx="15">
                  <c:v>75534.600000000006</c:v>
                </c:pt>
                <c:pt idx="16">
                  <c:v>77159</c:v>
                </c:pt>
                <c:pt idx="17">
                  <c:v>81626.100000000006</c:v>
                </c:pt>
                <c:pt idx="18">
                  <c:v>88123.7</c:v>
                </c:pt>
                <c:pt idx="19">
                  <c:v>91088.23</c:v>
                </c:pt>
                <c:pt idx="20">
                  <c:v>86052.59</c:v>
                </c:pt>
                <c:pt idx="21">
                  <c:v>80895.12</c:v>
                </c:pt>
                <c:pt idx="22">
                  <c:v>83494.16</c:v>
                </c:pt>
                <c:pt idx="23">
                  <c:v>95108.62</c:v>
                </c:pt>
                <c:pt idx="24">
                  <c:v>104367.7</c:v>
                </c:pt>
                <c:pt idx="25">
                  <c:v>108959</c:v>
                </c:pt>
                <c:pt idx="26">
                  <c:v>109643</c:v>
                </c:pt>
                <c:pt idx="27">
                  <c:v>128549</c:v>
                </c:pt>
                <c:pt idx="28">
                  <c:v>135353</c:v>
                </c:pt>
                <c:pt idx="29">
                  <c:v>142623</c:v>
                </c:pt>
                <c:pt idx="30">
                  <c:v>137928.935</c:v>
                </c:pt>
                <c:pt idx="31">
                  <c:v>126744.34299999999</c:v>
                </c:pt>
                <c:pt idx="32">
                  <c:v>140115.046</c:v>
                </c:pt>
                <c:pt idx="33">
                  <c:v>141193.66699999999</c:v>
                </c:pt>
                <c:pt idx="34">
                  <c:v>148216.95699999999</c:v>
                </c:pt>
                <c:pt idx="35">
                  <c:v>132127.45199999999</c:v>
                </c:pt>
                <c:pt idx="36">
                  <c:v>156029.573</c:v>
                </c:pt>
                <c:pt idx="37">
                  <c:v>153060.43700000001</c:v>
                </c:pt>
                <c:pt idx="38">
                  <c:v>143745.66800000001</c:v>
                </c:pt>
                <c:pt idx="39">
                  <c:v>110157.323</c:v>
                </c:pt>
                <c:pt idx="40">
                  <c:v>135681.79199999999</c:v>
                </c:pt>
                <c:pt idx="41">
                  <c:v>135108.758</c:v>
                </c:pt>
                <c:pt idx="42">
                  <c:v>135767.66500000001</c:v>
                </c:pt>
                <c:pt idx="43">
                  <c:v>140700.557</c:v>
                </c:pt>
                <c:pt idx="44">
                  <c:v>141905.01999999999</c:v>
                </c:pt>
                <c:pt idx="45">
                  <c:v>142056.14600000001</c:v>
                </c:pt>
                <c:pt idx="46">
                  <c:v>146306.84099999999</c:v>
                </c:pt>
                <c:pt idx="47">
                  <c:v>155304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5B-452D-8E00-8E07EEB7C027}"/>
            </c:ext>
          </c:extLst>
        </c:ser>
        <c:ser>
          <c:idx val="1"/>
          <c:order val="1"/>
          <c:tx>
            <c:strRef>
              <c:f>'Bioenergian kehitys'!$C$6:$C$14</c:f>
              <c:strCache>
                <c:ptCount val="9"/>
                <c:pt idx="0">
                  <c:v>Teollisuuden ja </c:v>
                </c:pt>
                <c:pt idx="1">
                  <c:v>energiantuotannon</c:v>
                </c:pt>
                <c:pt idx="2">
                  <c:v>puupolttoaineet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'Bioenergian kehitys'!$A$15:$A$62</c:f>
              <c:numCache>
                <c:formatCode>0</c:formatCod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numCache>
            </c:numRef>
          </c:cat>
          <c:val>
            <c:numRef>
              <c:f>'Bioenergian kehitys'!$C$15:$C$62</c:f>
              <c:numCache>
                <c:formatCode>#,##0</c:formatCode>
                <c:ptCount val="48"/>
                <c:pt idx="0">
                  <c:v>20223.78</c:v>
                </c:pt>
                <c:pt idx="1">
                  <c:v>23107.09</c:v>
                </c:pt>
                <c:pt idx="2">
                  <c:v>20751.71</c:v>
                </c:pt>
                <c:pt idx="3">
                  <c:v>30335.67</c:v>
                </c:pt>
                <c:pt idx="4">
                  <c:v>19249.14</c:v>
                </c:pt>
                <c:pt idx="5">
                  <c:v>14822.65</c:v>
                </c:pt>
                <c:pt idx="6">
                  <c:v>12995.2</c:v>
                </c:pt>
                <c:pt idx="7">
                  <c:v>16853.150000000001</c:v>
                </c:pt>
                <c:pt idx="8">
                  <c:v>20142.560000000001</c:v>
                </c:pt>
                <c:pt idx="9">
                  <c:v>26843.21</c:v>
                </c:pt>
                <c:pt idx="10">
                  <c:v>31066.65</c:v>
                </c:pt>
                <c:pt idx="11">
                  <c:v>33137.760000000002</c:v>
                </c:pt>
                <c:pt idx="12">
                  <c:v>29401.64</c:v>
                </c:pt>
                <c:pt idx="13">
                  <c:v>30741.77</c:v>
                </c:pt>
                <c:pt idx="14">
                  <c:v>34437.279999999999</c:v>
                </c:pt>
                <c:pt idx="15">
                  <c:v>31635.19</c:v>
                </c:pt>
                <c:pt idx="16">
                  <c:v>31147.87</c:v>
                </c:pt>
                <c:pt idx="17">
                  <c:v>32366.17</c:v>
                </c:pt>
                <c:pt idx="18">
                  <c:v>35046.43</c:v>
                </c:pt>
                <c:pt idx="19">
                  <c:v>36345.949999999997</c:v>
                </c:pt>
                <c:pt idx="20">
                  <c:v>36467.78</c:v>
                </c:pt>
                <c:pt idx="21">
                  <c:v>32934.71</c:v>
                </c:pt>
                <c:pt idx="22">
                  <c:v>32772.269999999997</c:v>
                </c:pt>
                <c:pt idx="23">
                  <c:v>40366.339999999997</c:v>
                </c:pt>
                <c:pt idx="24">
                  <c:v>52390</c:v>
                </c:pt>
                <c:pt idx="25">
                  <c:v>53881.817000000003</c:v>
                </c:pt>
                <c:pt idx="26">
                  <c:v>56242</c:v>
                </c:pt>
                <c:pt idx="27">
                  <c:v>61607.561999999998</c:v>
                </c:pt>
                <c:pt idx="28">
                  <c:v>64684.184000000001</c:v>
                </c:pt>
                <c:pt idx="29">
                  <c:v>83639.960000000006</c:v>
                </c:pt>
                <c:pt idx="30">
                  <c:v>84720.426999999996</c:v>
                </c:pt>
                <c:pt idx="31">
                  <c:v>83698.672000000006</c:v>
                </c:pt>
                <c:pt idx="32">
                  <c:v>89975.116999999998</c:v>
                </c:pt>
                <c:pt idx="33">
                  <c:v>93332.417000000001</c:v>
                </c:pt>
                <c:pt idx="34">
                  <c:v>100200.05100000001</c:v>
                </c:pt>
                <c:pt idx="35">
                  <c:v>94980.646999999997</c:v>
                </c:pt>
                <c:pt idx="36">
                  <c:v>103563.988</c:v>
                </c:pt>
                <c:pt idx="37">
                  <c:v>93224</c:v>
                </c:pt>
                <c:pt idx="38">
                  <c:v>103670.50199999999</c:v>
                </c:pt>
                <c:pt idx="39">
                  <c:v>97703.53</c:v>
                </c:pt>
                <c:pt idx="40">
                  <c:v>116381.414</c:v>
                </c:pt>
                <c:pt idx="41">
                  <c:v>122404.42600000001</c:v>
                </c:pt>
                <c:pt idx="42">
                  <c:v>130179.117</c:v>
                </c:pt>
                <c:pt idx="43">
                  <c:v>136313.97899999999</c:v>
                </c:pt>
                <c:pt idx="44">
                  <c:v>135194.606</c:v>
                </c:pt>
                <c:pt idx="45">
                  <c:v>130452.09699999999</c:v>
                </c:pt>
                <c:pt idx="46">
                  <c:v>140165.84899999999</c:v>
                </c:pt>
                <c:pt idx="47">
                  <c:v>143617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5B-452D-8E00-8E07EEB7C027}"/>
            </c:ext>
          </c:extLst>
        </c:ser>
        <c:ser>
          <c:idx val="2"/>
          <c:order val="2"/>
          <c:tx>
            <c:strRef>
              <c:f>'Bioenergian kehitys'!$D$6:$D$14</c:f>
              <c:strCache>
                <c:ptCount val="9"/>
                <c:pt idx="0">
                  <c:v>Puun</c:v>
                </c:pt>
                <c:pt idx="1">
                  <c:v>pienkäyttö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'Bioenergian kehitys'!$A$15:$A$62</c:f>
              <c:numCache>
                <c:formatCode>0</c:formatCod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numCache>
            </c:numRef>
          </c:cat>
          <c:val>
            <c:numRef>
              <c:f>'Bioenergian kehitys'!$D$15:$D$62</c:f>
              <c:numCache>
                <c:formatCode>#,##0</c:formatCode>
                <c:ptCount val="48"/>
                <c:pt idx="0">
                  <c:v>92200</c:v>
                </c:pt>
                <c:pt idx="1">
                  <c:v>87800</c:v>
                </c:pt>
                <c:pt idx="2">
                  <c:v>82700</c:v>
                </c:pt>
                <c:pt idx="3">
                  <c:v>77800</c:v>
                </c:pt>
                <c:pt idx="4">
                  <c:v>72900</c:v>
                </c:pt>
                <c:pt idx="5">
                  <c:v>67600</c:v>
                </c:pt>
                <c:pt idx="6">
                  <c:v>65000</c:v>
                </c:pt>
                <c:pt idx="7">
                  <c:v>60700</c:v>
                </c:pt>
                <c:pt idx="8">
                  <c:v>54800</c:v>
                </c:pt>
                <c:pt idx="9">
                  <c:v>48700</c:v>
                </c:pt>
                <c:pt idx="10">
                  <c:v>43600</c:v>
                </c:pt>
                <c:pt idx="11">
                  <c:v>43700</c:v>
                </c:pt>
                <c:pt idx="12">
                  <c:v>43800</c:v>
                </c:pt>
                <c:pt idx="13">
                  <c:v>44000</c:v>
                </c:pt>
                <c:pt idx="14">
                  <c:v>44000</c:v>
                </c:pt>
                <c:pt idx="15">
                  <c:v>44100</c:v>
                </c:pt>
                <c:pt idx="16">
                  <c:v>44200</c:v>
                </c:pt>
                <c:pt idx="17">
                  <c:v>44400</c:v>
                </c:pt>
                <c:pt idx="18">
                  <c:v>44500</c:v>
                </c:pt>
                <c:pt idx="19">
                  <c:v>44600</c:v>
                </c:pt>
                <c:pt idx="20">
                  <c:v>44700</c:v>
                </c:pt>
                <c:pt idx="21">
                  <c:v>44800</c:v>
                </c:pt>
                <c:pt idx="22">
                  <c:v>44900</c:v>
                </c:pt>
                <c:pt idx="23">
                  <c:v>45000</c:v>
                </c:pt>
                <c:pt idx="24">
                  <c:v>45000</c:v>
                </c:pt>
                <c:pt idx="25">
                  <c:v>44700</c:v>
                </c:pt>
                <c:pt idx="26">
                  <c:v>46900</c:v>
                </c:pt>
                <c:pt idx="27">
                  <c:v>47000</c:v>
                </c:pt>
                <c:pt idx="28">
                  <c:v>47600</c:v>
                </c:pt>
                <c:pt idx="29">
                  <c:v>46550</c:v>
                </c:pt>
                <c:pt idx="30">
                  <c:v>45300</c:v>
                </c:pt>
                <c:pt idx="31">
                  <c:v>51010</c:v>
                </c:pt>
                <c:pt idx="32">
                  <c:v>52600</c:v>
                </c:pt>
                <c:pt idx="33">
                  <c:v>53250</c:v>
                </c:pt>
                <c:pt idx="34">
                  <c:v>53572.957999999999</c:v>
                </c:pt>
                <c:pt idx="35">
                  <c:v>53780</c:v>
                </c:pt>
                <c:pt idx="36">
                  <c:v>55520</c:v>
                </c:pt>
                <c:pt idx="37">
                  <c:v>55980</c:v>
                </c:pt>
                <c:pt idx="38">
                  <c:v>60550.491999999998</c:v>
                </c:pt>
                <c:pt idx="39">
                  <c:v>64287</c:v>
                </c:pt>
                <c:pt idx="40">
                  <c:v>71656</c:v>
                </c:pt>
                <c:pt idx="41">
                  <c:v>60905.553999999996</c:v>
                </c:pt>
                <c:pt idx="42">
                  <c:v>66134.554000000004</c:v>
                </c:pt>
                <c:pt idx="43">
                  <c:v>61458</c:v>
                </c:pt>
                <c:pt idx="44">
                  <c:v>62250.762999999999</c:v>
                </c:pt>
                <c:pt idx="45">
                  <c:v>58430.92</c:v>
                </c:pt>
                <c:pt idx="46">
                  <c:v>62639</c:v>
                </c:pt>
                <c:pt idx="47">
                  <c:v>62510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5B-452D-8E00-8E07EEB7C027}"/>
            </c:ext>
          </c:extLst>
        </c:ser>
        <c:ser>
          <c:idx val="3"/>
          <c:order val="3"/>
          <c:tx>
            <c:strRef>
              <c:f>'Bioenergian kehitys'!$E$6:$E$14</c:f>
              <c:strCache>
                <c:ptCount val="9"/>
                <c:pt idx="0">
                  <c:v>Kierrätyspolttoaine</c:v>
                </c:pt>
                <c:pt idx="1">
                  <c:v>(bio-osuus)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'Bioenergian kehitys'!$A$15:$A$62</c:f>
              <c:numCache>
                <c:formatCode>0</c:formatCod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numCache>
            </c:numRef>
          </c:cat>
          <c:val>
            <c:numRef>
              <c:f>'Bioenergian kehitys'!$E$15:$E$62</c:f>
              <c:numCache>
                <c:formatCode>#,##0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328.44400000000002</c:v>
                </c:pt>
                <c:pt idx="21">
                  <c:v>323.27800000000002</c:v>
                </c:pt>
                <c:pt idx="22">
                  <c:v>360.05200000000002</c:v>
                </c:pt>
                <c:pt idx="23">
                  <c:v>349.54599999999999</c:v>
                </c:pt>
                <c:pt idx="24">
                  <c:v>294.928</c:v>
                </c:pt>
                <c:pt idx="25">
                  <c:v>282.22399999999999</c:v>
                </c:pt>
                <c:pt idx="26">
                  <c:v>335.07799999999997</c:v>
                </c:pt>
                <c:pt idx="27">
                  <c:v>459.28300000000002</c:v>
                </c:pt>
                <c:pt idx="28">
                  <c:v>1086.7840000000001</c:v>
                </c:pt>
                <c:pt idx="29">
                  <c:v>1758.08</c:v>
                </c:pt>
                <c:pt idx="30">
                  <c:v>2300.85</c:v>
                </c:pt>
                <c:pt idx="31">
                  <c:v>2978.5880000000002</c:v>
                </c:pt>
                <c:pt idx="32">
                  <c:v>2821.357</c:v>
                </c:pt>
                <c:pt idx="33">
                  <c:v>3495.7640000000001</c:v>
                </c:pt>
                <c:pt idx="34">
                  <c:v>4114.0820000000003</c:v>
                </c:pt>
                <c:pt idx="35">
                  <c:v>4742.8879999999999</c:v>
                </c:pt>
                <c:pt idx="36">
                  <c:v>4201.4459999999999</c:v>
                </c:pt>
                <c:pt idx="37">
                  <c:v>5022.4189999999999</c:v>
                </c:pt>
                <c:pt idx="38">
                  <c:v>5942.442</c:v>
                </c:pt>
                <c:pt idx="39">
                  <c:v>5798.5119999999997</c:v>
                </c:pt>
                <c:pt idx="40">
                  <c:v>6089.2629999999999</c:v>
                </c:pt>
                <c:pt idx="41">
                  <c:v>5842.8559999999998</c:v>
                </c:pt>
                <c:pt idx="42">
                  <c:v>8081.9989999999998</c:v>
                </c:pt>
                <c:pt idx="43">
                  <c:v>9315.6869999999999</c:v>
                </c:pt>
                <c:pt idx="44">
                  <c:v>10325.974</c:v>
                </c:pt>
                <c:pt idx="45">
                  <c:v>11420.436</c:v>
                </c:pt>
                <c:pt idx="46">
                  <c:v>12939.754000000001</c:v>
                </c:pt>
                <c:pt idx="47">
                  <c:v>13362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5B-452D-8E00-8E07EEB7C027}"/>
            </c:ext>
          </c:extLst>
        </c:ser>
        <c:ser>
          <c:idx val="4"/>
          <c:order val="4"/>
          <c:tx>
            <c:strRef>
              <c:f>'Bioenergian kehitys'!$F$6:$F$14</c:f>
              <c:strCache>
                <c:ptCount val="9"/>
                <c:pt idx="0">
                  <c:v>Muu</c:v>
                </c:pt>
                <c:pt idx="1">
                  <c:v>bioenergia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numRef>
              <c:f>'Bioenergian kehitys'!$A$15:$A$62</c:f>
              <c:numCache>
                <c:formatCode>0</c:formatCod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numCache>
            </c:numRef>
          </c:cat>
          <c:val>
            <c:numRef>
              <c:f>'Bioenergian kehitys'!$F$15:$F$62</c:f>
              <c:numCache>
                <c:formatCode>#,##0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69.522999999999996</c:v>
                </c:pt>
                <c:pt idx="28">
                  <c:v>63.551000000000002</c:v>
                </c:pt>
                <c:pt idx="29">
                  <c:v>109.46899999999999</c:v>
                </c:pt>
                <c:pt idx="30">
                  <c:v>345.10199999999998</c:v>
                </c:pt>
                <c:pt idx="31">
                  <c:v>323.28399999999999</c:v>
                </c:pt>
                <c:pt idx="32">
                  <c:v>526.61500000000001</c:v>
                </c:pt>
                <c:pt idx="33">
                  <c:v>896.18499999999995</c:v>
                </c:pt>
                <c:pt idx="34">
                  <c:v>860.81100000000004</c:v>
                </c:pt>
                <c:pt idx="35">
                  <c:v>905.77700000000004</c:v>
                </c:pt>
                <c:pt idx="36">
                  <c:v>1035.8330000000001</c:v>
                </c:pt>
                <c:pt idx="37">
                  <c:v>1164.8340000000001</c:v>
                </c:pt>
                <c:pt idx="38">
                  <c:v>1595.83</c:v>
                </c:pt>
                <c:pt idx="39">
                  <c:v>2229.252</c:v>
                </c:pt>
                <c:pt idx="40">
                  <c:v>2218.768</c:v>
                </c:pt>
                <c:pt idx="41">
                  <c:v>2129.4589999999998</c:v>
                </c:pt>
                <c:pt idx="42">
                  <c:v>2549.384</c:v>
                </c:pt>
                <c:pt idx="43">
                  <c:v>3850.8249999999998</c:v>
                </c:pt>
                <c:pt idx="44">
                  <c:v>3339.36</c:v>
                </c:pt>
                <c:pt idx="45">
                  <c:v>3169.0329999999999</c:v>
                </c:pt>
                <c:pt idx="46">
                  <c:v>4039.1469999999999</c:v>
                </c:pt>
                <c:pt idx="47">
                  <c:v>6669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5B-452D-8E00-8E07EEB7C027}"/>
            </c:ext>
          </c:extLst>
        </c:ser>
        <c:ser>
          <c:idx val="5"/>
          <c:order val="5"/>
          <c:tx>
            <c:strRef>
              <c:f>'Bioenergian kehitys'!$G$6:$G$14</c:f>
              <c:strCache>
                <c:ptCount val="9"/>
                <c:pt idx="0">
                  <c:v>Biokaasu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numRef>
              <c:f>'Bioenergian kehitys'!$A$15:$A$62</c:f>
              <c:numCache>
                <c:formatCode>0</c:formatCod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numCache>
            </c:numRef>
          </c:cat>
          <c:val>
            <c:numRef>
              <c:f>'Bioenergian kehitys'!$G$15:$G$62</c:f>
              <c:numCache>
                <c:formatCode>#,##0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649.58100000000002</c:v>
                </c:pt>
                <c:pt idx="26">
                  <c:v>685.25</c:v>
                </c:pt>
                <c:pt idx="27">
                  <c:v>707.57899999999995</c:v>
                </c:pt>
                <c:pt idx="28">
                  <c:v>782.50599999999997</c:v>
                </c:pt>
                <c:pt idx="29">
                  <c:v>764.28700000000003</c:v>
                </c:pt>
                <c:pt idx="30">
                  <c:v>857.32799999999997</c:v>
                </c:pt>
                <c:pt idx="31">
                  <c:v>751.54100000000005</c:v>
                </c:pt>
                <c:pt idx="32">
                  <c:v>879.399</c:v>
                </c:pt>
                <c:pt idx="33">
                  <c:v>966.96</c:v>
                </c:pt>
                <c:pt idx="34">
                  <c:v>1108.037</c:v>
                </c:pt>
                <c:pt idx="35">
                  <c:v>1746.7239999999999</c:v>
                </c:pt>
                <c:pt idx="36">
                  <c:v>1525.7940000000001</c:v>
                </c:pt>
                <c:pt idx="37">
                  <c:v>1747.2149999999999</c:v>
                </c:pt>
                <c:pt idx="38">
                  <c:v>1884.6859999999999</c:v>
                </c:pt>
                <c:pt idx="39">
                  <c:v>1733.5719999999999</c:v>
                </c:pt>
                <c:pt idx="40">
                  <c:v>1692.3530000000001</c:v>
                </c:pt>
                <c:pt idx="41">
                  <c:v>2221.42</c:v>
                </c:pt>
                <c:pt idx="42">
                  <c:v>2425.1990000000001</c:v>
                </c:pt>
                <c:pt idx="43">
                  <c:v>2427.6849999999999</c:v>
                </c:pt>
                <c:pt idx="44">
                  <c:v>2554.9409999999998</c:v>
                </c:pt>
                <c:pt idx="45">
                  <c:v>2655.0630000000001</c:v>
                </c:pt>
                <c:pt idx="46">
                  <c:v>2629.9029999999998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15B-452D-8E00-8E07EEB7C027}"/>
            </c:ext>
          </c:extLst>
        </c:ser>
        <c:ser>
          <c:idx val="7"/>
          <c:order val="7"/>
          <c:tx>
            <c:strRef>
              <c:f>'Bioenergian kehitys'!$I$6:$I$14</c:f>
              <c:strCache>
                <c:ptCount val="9"/>
                <c:pt idx="0">
                  <c:v>Biopolttoneste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cat>
            <c:numRef>
              <c:f>'Bioenergian kehitys'!$A$15:$A$62</c:f>
              <c:numCache>
                <c:formatCode>0</c:formatCod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numCache>
            </c:numRef>
          </c:cat>
          <c:val>
            <c:numRef>
              <c:f>'Bioenergian kehitys'!$I$15:$I$62</c:f>
              <c:numCache>
                <c:formatCode>#,##0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33.146999999999998</c:v>
                </c:pt>
                <c:pt idx="33">
                  <c:v>175.98400000000001</c:v>
                </c:pt>
                <c:pt idx="34">
                  <c:v>186.01599999999999</c:v>
                </c:pt>
                <c:pt idx="35">
                  <c:v>0</c:v>
                </c:pt>
                <c:pt idx="36">
                  <c:v>34.335999999999999</c:v>
                </c:pt>
                <c:pt idx="37">
                  <c:v>75.775999999999996</c:v>
                </c:pt>
                <c:pt idx="38">
                  <c:v>3140.7220000000002</c:v>
                </c:pt>
                <c:pt idx="39">
                  <c:v>6608.4089999999997</c:v>
                </c:pt>
                <c:pt idx="40">
                  <c:v>7657.4570000000003</c:v>
                </c:pt>
                <c:pt idx="41">
                  <c:v>9783.1059999999998</c:v>
                </c:pt>
                <c:pt idx="42">
                  <c:v>8861.7860000000001</c:v>
                </c:pt>
                <c:pt idx="43">
                  <c:v>9540.0619999999999</c:v>
                </c:pt>
                <c:pt idx="44">
                  <c:v>20997.48</c:v>
                </c:pt>
                <c:pt idx="45">
                  <c:v>21000.694</c:v>
                </c:pt>
                <c:pt idx="46">
                  <c:v>7557.1139999999996</c:v>
                </c:pt>
                <c:pt idx="47">
                  <c:v>16363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5B-452D-8E00-8E07EEB7C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3535800"/>
        <c:axId val="593533504"/>
        <c:extLst>
          <c:ext xmlns:c15="http://schemas.microsoft.com/office/drawing/2012/chart" uri="{02D57815-91ED-43cb-92C2-25804820EDAC}">
            <c15:filteredAreaSeries>
              <c15:ser>
                <c:idx val="6"/>
                <c:order val="6"/>
                <c:tx>
                  <c:strRef>
                    <c:extLst>
                      <c:ext uri="{02D57815-91ED-43cb-92C2-25804820EDAC}">
                        <c15:formulaRef>
                          <c15:sqref>'Bioenergian kehitys'!$H$6:$H$14</c15:sqref>
                        </c15:formulaRef>
                      </c:ext>
                    </c:extLst>
                    <c:strCache>
                      <c:ptCount val="9"/>
                      <c:pt idx="0">
                        <c:v>Lämpöpumput4)</c:v>
                      </c:pt>
                      <c:pt idx="1">
                        <c:v>Värmepumpar4)</c:v>
                      </c:pt>
                      <c:pt idx="2">
                        <c:v>Heat pumps4)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cat>
                  <c:numRef>
                    <c:extLst>
                      <c:ext uri="{02D57815-91ED-43cb-92C2-25804820EDAC}">
                        <c15:formulaRef>
                          <c15:sqref>'Bioenergian kehitys'!$A$15:$A$62</c15:sqref>
                        </c15:formulaRef>
                      </c:ext>
                    </c:extLst>
                    <c:numCache>
                      <c:formatCode>0</c:formatCode>
                      <c:ptCount val="48"/>
                      <c:pt idx="0">
                        <c:v>1970</c:v>
                      </c:pt>
                      <c:pt idx="1">
                        <c:v>1971</c:v>
                      </c:pt>
                      <c:pt idx="2">
                        <c:v>1972</c:v>
                      </c:pt>
                      <c:pt idx="3">
                        <c:v>1973</c:v>
                      </c:pt>
                      <c:pt idx="4">
                        <c:v>1974</c:v>
                      </c:pt>
                      <c:pt idx="5">
                        <c:v>1975</c:v>
                      </c:pt>
                      <c:pt idx="6">
                        <c:v>1976</c:v>
                      </c:pt>
                      <c:pt idx="7">
                        <c:v>1977</c:v>
                      </c:pt>
                      <c:pt idx="8">
                        <c:v>1978</c:v>
                      </c:pt>
                      <c:pt idx="9">
                        <c:v>1979</c:v>
                      </c:pt>
                      <c:pt idx="10">
                        <c:v>1980</c:v>
                      </c:pt>
                      <c:pt idx="11">
                        <c:v>1981</c:v>
                      </c:pt>
                      <c:pt idx="12">
                        <c:v>1982</c:v>
                      </c:pt>
                      <c:pt idx="13">
                        <c:v>1983</c:v>
                      </c:pt>
                      <c:pt idx="14">
                        <c:v>1984</c:v>
                      </c:pt>
                      <c:pt idx="15">
                        <c:v>1985</c:v>
                      </c:pt>
                      <c:pt idx="16">
                        <c:v>1986</c:v>
                      </c:pt>
                      <c:pt idx="17">
                        <c:v>1987</c:v>
                      </c:pt>
                      <c:pt idx="18">
                        <c:v>1988</c:v>
                      </c:pt>
                      <c:pt idx="19">
                        <c:v>1989</c:v>
                      </c:pt>
                      <c:pt idx="20">
                        <c:v>1990</c:v>
                      </c:pt>
                      <c:pt idx="21">
                        <c:v>1991</c:v>
                      </c:pt>
                      <c:pt idx="22">
                        <c:v>1992</c:v>
                      </c:pt>
                      <c:pt idx="23">
                        <c:v>1993</c:v>
                      </c:pt>
                      <c:pt idx="24">
                        <c:v>1994</c:v>
                      </c:pt>
                      <c:pt idx="25">
                        <c:v>1995</c:v>
                      </c:pt>
                      <c:pt idx="26">
                        <c:v>1996</c:v>
                      </c:pt>
                      <c:pt idx="27">
                        <c:v>1997</c:v>
                      </c:pt>
                      <c:pt idx="28">
                        <c:v>1998</c:v>
                      </c:pt>
                      <c:pt idx="29">
                        <c:v>1999</c:v>
                      </c:pt>
                      <c:pt idx="30">
                        <c:v>2000</c:v>
                      </c:pt>
                      <c:pt idx="31">
                        <c:v>2001</c:v>
                      </c:pt>
                      <c:pt idx="32">
                        <c:v>2002</c:v>
                      </c:pt>
                      <c:pt idx="33">
                        <c:v>2003</c:v>
                      </c:pt>
                      <c:pt idx="34">
                        <c:v>2004</c:v>
                      </c:pt>
                      <c:pt idx="35">
                        <c:v>2005</c:v>
                      </c:pt>
                      <c:pt idx="36">
                        <c:v>2006</c:v>
                      </c:pt>
                      <c:pt idx="37">
                        <c:v>2007</c:v>
                      </c:pt>
                      <c:pt idx="38">
                        <c:v>2008</c:v>
                      </c:pt>
                      <c:pt idx="39">
                        <c:v>2009</c:v>
                      </c:pt>
                      <c:pt idx="40">
                        <c:v>2010</c:v>
                      </c:pt>
                      <c:pt idx="41">
                        <c:v>2011</c:v>
                      </c:pt>
                      <c:pt idx="42">
                        <c:v>2012</c:v>
                      </c:pt>
                      <c:pt idx="43">
                        <c:v>2013</c:v>
                      </c:pt>
                      <c:pt idx="44">
                        <c:v>2014</c:v>
                      </c:pt>
                      <c:pt idx="45">
                        <c:v>2015</c:v>
                      </c:pt>
                      <c:pt idx="46">
                        <c:v>2016</c:v>
                      </c:pt>
                      <c:pt idx="47">
                        <c:v>2017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'Bioenergian kehitys'!$H$15:$H$62</c15:sqref>
                        </c15:formulaRef>
                      </c:ext>
                    </c:extLst>
                    <c:numCache>
                      <c:formatCode>#,##0</c:formatCode>
                      <c:ptCount val="48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20</c:v>
                      </c:pt>
                      <c:pt idx="7">
                        <c:v>60</c:v>
                      </c:pt>
                      <c:pt idx="8">
                        <c:v>140</c:v>
                      </c:pt>
                      <c:pt idx="9">
                        <c:v>230</c:v>
                      </c:pt>
                      <c:pt idx="10">
                        <c:v>410</c:v>
                      </c:pt>
                      <c:pt idx="11">
                        <c:v>580</c:v>
                      </c:pt>
                      <c:pt idx="12">
                        <c:v>760</c:v>
                      </c:pt>
                      <c:pt idx="13">
                        <c:v>920</c:v>
                      </c:pt>
                      <c:pt idx="14">
                        <c:v>1080</c:v>
                      </c:pt>
                      <c:pt idx="15">
                        <c:v>1390</c:v>
                      </c:pt>
                      <c:pt idx="16">
                        <c:v>1260</c:v>
                      </c:pt>
                      <c:pt idx="17">
                        <c:v>1410</c:v>
                      </c:pt>
                      <c:pt idx="18">
                        <c:v>1250</c:v>
                      </c:pt>
                      <c:pt idx="19">
                        <c:v>1080</c:v>
                      </c:pt>
                      <c:pt idx="20">
                        <c:v>1150</c:v>
                      </c:pt>
                      <c:pt idx="21">
                        <c:v>1230</c:v>
                      </c:pt>
                      <c:pt idx="22">
                        <c:v>1230</c:v>
                      </c:pt>
                      <c:pt idx="23">
                        <c:v>1310</c:v>
                      </c:pt>
                      <c:pt idx="24">
                        <c:v>1370</c:v>
                      </c:pt>
                      <c:pt idx="25">
                        <c:v>1390</c:v>
                      </c:pt>
                      <c:pt idx="26">
                        <c:v>1510</c:v>
                      </c:pt>
                      <c:pt idx="27">
                        <c:v>1540</c:v>
                      </c:pt>
                      <c:pt idx="28">
                        <c:v>1610</c:v>
                      </c:pt>
                      <c:pt idx="29">
                        <c:v>1650</c:v>
                      </c:pt>
                      <c:pt idx="30">
                        <c:v>1450</c:v>
                      </c:pt>
                      <c:pt idx="31">
                        <c:v>1640</c:v>
                      </c:pt>
                      <c:pt idx="32">
                        <c:v>1620</c:v>
                      </c:pt>
                      <c:pt idx="33">
                        <c:v>1690</c:v>
                      </c:pt>
                      <c:pt idx="34">
                        <c:v>1870</c:v>
                      </c:pt>
                      <c:pt idx="35">
                        <c:v>2280</c:v>
                      </c:pt>
                      <c:pt idx="36">
                        <c:v>3060</c:v>
                      </c:pt>
                      <c:pt idx="37">
                        <c:v>3830</c:v>
                      </c:pt>
                      <c:pt idx="38">
                        <c:v>6462</c:v>
                      </c:pt>
                      <c:pt idx="39">
                        <c:v>8939</c:v>
                      </c:pt>
                      <c:pt idx="40">
                        <c:v>10352</c:v>
                      </c:pt>
                      <c:pt idx="41">
                        <c:v>11974</c:v>
                      </c:pt>
                      <c:pt idx="42">
                        <c:v>15662</c:v>
                      </c:pt>
                      <c:pt idx="43">
                        <c:v>16136</c:v>
                      </c:pt>
                      <c:pt idx="44">
                        <c:v>17848</c:v>
                      </c:pt>
                      <c:pt idx="45">
                        <c:v>17286</c:v>
                      </c:pt>
                      <c:pt idx="46">
                        <c:v>21321</c:v>
                      </c:pt>
                      <c:pt idx="47">
                        <c:v>22770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615B-452D-8E00-8E07EEB7C027}"/>
                  </c:ext>
                </c:extLst>
              </c15:ser>
            </c15:filteredAreaSeries>
          </c:ext>
        </c:extLst>
      </c:areaChart>
      <c:catAx>
        <c:axId val="59353580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93533504"/>
        <c:crosses val="autoZero"/>
        <c:auto val="1"/>
        <c:lblAlgn val="ctr"/>
        <c:lblOffset val="100"/>
        <c:noMultiLvlLbl val="0"/>
      </c:catAx>
      <c:valAx>
        <c:axId val="59353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2000"/>
                  <a:t>TJ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935358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Puupolttoaineet!$B$2:$B$4</c:f>
              <c:strCache>
                <c:ptCount val="3"/>
                <c:pt idx="0">
                  <c:v>Metsäteollisuuden jäteliemet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Puupolttoaineet!$A$5:$A$21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Puupolttoaineet!$B$5:$B$21</c:f>
              <c:numCache>
                <c:formatCode>#,##0</c:formatCode>
                <c:ptCount val="17"/>
                <c:pt idx="0">
                  <c:v>137928.935</c:v>
                </c:pt>
                <c:pt idx="1">
                  <c:v>126744.34299999999</c:v>
                </c:pt>
                <c:pt idx="2">
                  <c:v>140115.046</c:v>
                </c:pt>
                <c:pt idx="3">
                  <c:v>141193.66699999999</c:v>
                </c:pt>
                <c:pt idx="4">
                  <c:v>148216.95699999999</c:v>
                </c:pt>
                <c:pt idx="5">
                  <c:v>132127.45199999999</c:v>
                </c:pt>
                <c:pt idx="6">
                  <c:v>156029.573</c:v>
                </c:pt>
                <c:pt idx="7">
                  <c:v>153060.43700000001</c:v>
                </c:pt>
                <c:pt idx="8">
                  <c:v>143745.66800000001</c:v>
                </c:pt>
                <c:pt idx="9">
                  <c:v>110157.323</c:v>
                </c:pt>
                <c:pt idx="10">
                  <c:v>135681.79199999999</c:v>
                </c:pt>
                <c:pt idx="11">
                  <c:v>135108.758</c:v>
                </c:pt>
                <c:pt idx="12">
                  <c:v>135767.66500000001</c:v>
                </c:pt>
                <c:pt idx="13">
                  <c:v>140700.557</c:v>
                </c:pt>
                <c:pt idx="14">
                  <c:v>141905.01999999999</c:v>
                </c:pt>
                <c:pt idx="15">
                  <c:v>142056.14600000001</c:v>
                </c:pt>
                <c:pt idx="16">
                  <c:v>146306.84099999999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EB-4521-9F52-D5EEBFEDE23A}"/>
            </c:ext>
          </c:extLst>
        </c:ser>
        <c:ser>
          <c:idx val="1"/>
          <c:order val="1"/>
          <c:tx>
            <c:strRef>
              <c:f>Puupolttoaineet!$C$2:$C$4</c:f>
              <c:strCache>
                <c:ptCount val="3"/>
                <c:pt idx="0">
                  <c:v>Teollisuuden puutähteet, puutähdehake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Puupolttoaineet!$A$5:$A$21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Puupolttoaineet!$C$5:$C$21</c:f>
              <c:numCache>
                <c:formatCode>#,##0</c:formatCode>
                <c:ptCount val="17"/>
                <c:pt idx="0">
                  <c:v>4769.4989999999998</c:v>
                </c:pt>
                <c:pt idx="1">
                  <c:v>6088.3609999999999</c:v>
                </c:pt>
                <c:pt idx="2">
                  <c:v>5764.4859999999999</c:v>
                </c:pt>
                <c:pt idx="3">
                  <c:v>6365.616</c:v>
                </c:pt>
                <c:pt idx="4">
                  <c:v>6993.9489999999996</c:v>
                </c:pt>
                <c:pt idx="5">
                  <c:v>7167.6</c:v>
                </c:pt>
                <c:pt idx="6">
                  <c:v>6908.4</c:v>
                </c:pt>
                <c:pt idx="7">
                  <c:v>6394.4930000000004</c:v>
                </c:pt>
                <c:pt idx="8">
                  <c:v>5541.2759999999998</c:v>
                </c:pt>
                <c:pt idx="9">
                  <c:v>5860.06</c:v>
                </c:pt>
                <c:pt idx="10">
                  <c:v>6579.2089999999998</c:v>
                </c:pt>
                <c:pt idx="11">
                  <c:v>6319.6880000000001</c:v>
                </c:pt>
                <c:pt idx="12">
                  <c:v>5914.7240000000002</c:v>
                </c:pt>
                <c:pt idx="13">
                  <c:v>7488.1959999999999</c:v>
                </c:pt>
                <c:pt idx="14">
                  <c:v>7368.52</c:v>
                </c:pt>
                <c:pt idx="15">
                  <c:v>7401.5309999999999</c:v>
                </c:pt>
                <c:pt idx="16">
                  <c:v>8300.0640000000003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EB-4521-9F52-D5EEBFEDE23A}"/>
            </c:ext>
          </c:extLst>
        </c:ser>
        <c:ser>
          <c:idx val="2"/>
          <c:order val="2"/>
          <c:tx>
            <c:strRef>
              <c:f>Puupolttoaineet!$D$2:$D$4</c:f>
              <c:strCache>
                <c:ptCount val="3"/>
                <c:pt idx="0">
                  <c:v>Teollisuuden puutähteet, puru ja muut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Puupolttoaineet!$A$5:$A$21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Puupolttoaineet!$D$5:$D$21</c:f>
              <c:numCache>
                <c:formatCode>#,##0</c:formatCode>
                <c:ptCount val="17"/>
                <c:pt idx="0">
                  <c:v>20426.964</c:v>
                </c:pt>
                <c:pt idx="1">
                  <c:v>15764.758</c:v>
                </c:pt>
                <c:pt idx="2">
                  <c:v>15599.153</c:v>
                </c:pt>
                <c:pt idx="3">
                  <c:v>16572.624</c:v>
                </c:pt>
                <c:pt idx="4">
                  <c:v>15825.522000000001</c:v>
                </c:pt>
                <c:pt idx="5">
                  <c:v>12816</c:v>
                </c:pt>
                <c:pt idx="6">
                  <c:v>12614.4</c:v>
                </c:pt>
                <c:pt idx="7">
                  <c:v>12477.334000000001</c:v>
                </c:pt>
                <c:pt idx="8">
                  <c:v>11946.37</c:v>
                </c:pt>
                <c:pt idx="9">
                  <c:v>9809.3850000000002</c:v>
                </c:pt>
                <c:pt idx="10">
                  <c:v>12755.154</c:v>
                </c:pt>
                <c:pt idx="11">
                  <c:v>13986.091</c:v>
                </c:pt>
                <c:pt idx="12">
                  <c:v>14845.848</c:v>
                </c:pt>
                <c:pt idx="13">
                  <c:v>16458.210999999999</c:v>
                </c:pt>
                <c:pt idx="14">
                  <c:v>15282.879000000001</c:v>
                </c:pt>
                <c:pt idx="15">
                  <c:v>15411.761</c:v>
                </c:pt>
                <c:pt idx="16">
                  <c:v>17855.310000000001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EB-4521-9F52-D5EEBFEDE23A}"/>
            </c:ext>
          </c:extLst>
        </c:ser>
        <c:ser>
          <c:idx val="3"/>
          <c:order val="3"/>
          <c:tx>
            <c:strRef>
              <c:f>Puupolttoaineet!$E$2:$E$4</c:f>
              <c:strCache>
                <c:ptCount val="3"/>
                <c:pt idx="0">
                  <c:v>Teollisuuden puutähteet, kuori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Puupolttoaineet!$A$5:$A$21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Puupolttoaineet!$E$5:$E$21</c:f>
              <c:numCache>
                <c:formatCode>#,##0</c:formatCode>
                <c:ptCount val="17"/>
                <c:pt idx="0">
                  <c:v>49908.934999999998</c:v>
                </c:pt>
                <c:pt idx="1">
                  <c:v>50635.332000000002</c:v>
                </c:pt>
                <c:pt idx="2">
                  <c:v>53522.728999999999</c:v>
                </c:pt>
                <c:pt idx="3">
                  <c:v>51494.298999999999</c:v>
                </c:pt>
                <c:pt idx="4">
                  <c:v>54317.07</c:v>
                </c:pt>
                <c:pt idx="5">
                  <c:v>49615.199999999997</c:v>
                </c:pt>
                <c:pt idx="6">
                  <c:v>54327.6</c:v>
                </c:pt>
                <c:pt idx="7">
                  <c:v>48448.428999999996</c:v>
                </c:pt>
                <c:pt idx="8">
                  <c:v>45811.008000000002</c:v>
                </c:pt>
                <c:pt idx="9">
                  <c:v>35190.055999999997</c:v>
                </c:pt>
                <c:pt idx="10">
                  <c:v>41989.722000000002</c:v>
                </c:pt>
                <c:pt idx="11">
                  <c:v>41982.800999999999</c:v>
                </c:pt>
                <c:pt idx="12">
                  <c:v>41610.944000000003</c:v>
                </c:pt>
                <c:pt idx="13">
                  <c:v>42177.745999999999</c:v>
                </c:pt>
                <c:pt idx="14">
                  <c:v>44915.472999999998</c:v>
                </c:pt>
                <c:pt idx="15">
                  <c:v>42851.01</c:v>
                </c:pt>
                <c:pt idx="16">
                  <c:v>45732.116999999998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EB-4521-9F52-D5EEBFEDE23A}"/>
            </c:ext>
          </c:extLst>
        </c:ser>
        <c:ser>
          <c:idx val="4"/>
          <c:order val="4"/>
          <c:tx>
            <c:strRef>
              <c:f>Puupolttoaineet!$F$2:$F$4</c:f>
              <c:strCache>
                <c:ptCount val="3"/>
                <c:pt idx="0">
                  <c:v>Teollisuuden puutähteet, pelletit ja briketit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numRef>
              <c:f>Puupolttoaineet!$A$5:$A$21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Puupolttoaineet!$F$5:$F$21</c:f>
              <c:numCache>
                <c:formatCode>#,##0</c:formatCode>
                <c:ptCount val="17"/>
                <c:pt idx="0">
                  <c:v>352.95800000000003</c:v>
                </c:pt>
                <c:pt idx="1">
                  <c:v>370.8</c:v>
                </c:pt>
                <c:pt idx="2">
                  <c:v>466.33600000000001</c:v>
                </c:pt>
                <c:pt idx="3">
                  <c:v>340.99599999999998</c:v>
                </c:pt>
                <c:pt idx="4">
                  <c:v>464.57</c:v>
                </c:pt>
                <c:pt idx="5">
                  <c:v>756</c:v>
                </c:pt>
                <c:pt idx="6">
                  <c:v>521.28</c:v>
                </c:pt>
                <c:pt idx="7">
                  <c:v>724.40599999999995</c:v>
                </c:pt>
                <c:pt idx="8">
                  <c:v>1037.1189999999999</c:v>
                </c:pt>
                <c:pt idx="9">
                  <c:v>1442.098</c:v>
                </c:pt>
                <c:pt idx="10">
                  <c:v>1498.568</c:v>
                </c:pt>
                <c:pt idx="11">
                  <c:v>1345.306</c:v>
                </c:pt>
                <c:pt idx="12">
                  <c:v>1829.9459999999999</c:v>
                </c:pt>
                <c:pt idx="13">
                  <c:v>2505.9319999999998</c:v>
                </c:pt>
                <c:pt idx="14">
                  <c:v>2638.8980000000001</c:v>
                </c:pt>
                <c:pt idx="15">
                  <c:v>2624.0509999999999</c:v>
                </c:pt>
                <c:pt idx="16">
                  <c:v>3743.72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EB-4521-9F52-D5EEBFEDE23A}"/>
            </c:ext>
          </c:extLst>
        </c:ser>
        <c:ser>
          <c:idx val="5"/>
          <c:order val="5"/>
          <c:tx>
            <c:strRef>
              <c:f>Puupolttoaineet!$G$2:$G$4</c:f>
              <c:strCache>
                <c:ptCount val="3"/>
                <c:pt idx="0">
                  <c:v>Teollisuuden puutähteet, muu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numRef>
              <c:f>Puupolttoaineet!$A$5:$A$21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Puupolttoaineet!$G$5:$G$21</c:f>
              <c:numCache>
                <c:formatCode>#,##0</c:formatCode>
                <c:ptCount val="17"/>
                <c:pt idx="0">
                  <c:v>90.953999999999994</c:v>
                </c:pt>
                <c:pt idx="1">
                  <c:v>331.24700000000001</c:v>
                </c:pt>
                <c:pt idx="2">
                  <c:v>71.307000000000002</c:v>
                </c:pt>
                <c:pt idx="3">
                  <c:v>233.71199999999999</c:v>
                </c:pt>
                <c:pt idx="4">
                  <c:v>130.58500000000001</c:v>
                </c:pt>
                <c:pt idx="5">
                  <c:v>72</c:v>
                </c:pt>
                <c:pt idx="6">
                  <c:v>20.52</c:v>
                </c:pt>
                <c:pt idx="7">
                  <c:v>8.9320000000000004</c:v>
                </c:pt>
                <c:pt idx="8">
                  <c:v>358.40499999999997</c:v>
                </c:pt>
                <c:pt idx="9">
                  <c:v>95.325000000000003</c:v>
                </c:pt>
                <c:pt idx="10">
                  <c:v>1.3680000000000001</c:v>
                </c:pt>
                <c:pt idx="11">
                  <c:v>1.462</c:v>
                </c:pt>
                <c:pt idx="12">
                  <c:v>1.8320000000000001</c:v>
                </c:pt>
                <c:pt idx="13">
                  <c:v>21.213000000000001</c:v>
                </c:pt>
                <c:pt idx="14">
                  <c:v>1.008</c:v>
                </c:pt>
                <c:pt idx="15">
                  <c:v>96.954999999999998</c:v>
                </c:pt>
                <c:pt idx="16">
                  <c:v>102.54600000000001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8EB-4521-9F52-D5EEBFEDE23A}"/>
            </c:ext>
          </c:extLst>
        </c:ser>
        <c:ser>
          <c:idx val="6"/>
          <c:order val="6"/>
          <c:tx>
            <c:strRef>
              <c:f>Puupolttoaineet!$H$2:$H$4</c:f>
              <c:strCache>
                <c:ptCount val="3"/>
                <c:pt idx="0">
                  <c:v>Muut metsäteollisuuden sivu- ja jätetuotteet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cat>
            <c:numRef>
              <c:f>Puupolttoaineet!$A$5:$A$21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Puupolttoaineet!$H$5:$H$21</c:f>
              <c:numCache>
                <c:formatCode>#,##0</c:formatCode>
                <c:ptCount val="17"/>
                <c:pt idx="0">
                  <c:v>3080</c:v>
                </c:pt>
                <c:pt idx="1">
                  <c:v>2950</c:v>
                </c:pt>
                <c:pt idx="2">
                  <c:v>3690</c:v>
                </c:pt>
                <c:pt idx="3">
                  <c:v>3260</c:v>
                </c:pt>
                <c:pt idx="4">
                  <c:v>4010</c:v>
                </c:pt>
                <c:pt idx="5">
                  <c:v>3560</c:v>
                </c:pt>
                <c:pt idx="6">
                  <c:v>4590</c:v>
                </c:pt>
                <c:pt idx="7">
                  <c:v>3940</c:v>
                </c:pt>
                <c:pt idx="8">
                  <c:v>5160</c:v>
                </c:pt>
                <c:pt idx="9">
                  <c:v>3480</c:v>
                </c:pt>
                <c:pt idx="10">
                  <c:v>5610</c:v>
                </c:pt>
                <c:pt idx="11">
                  <c:v>6110</c:v>
                </c:pt>
                <c:pt idx="12">
                  <c:v>6420</c:v>
                </c:pt>
                <c:pt idx="13">
                  <c:v>6080</c:v>
                </c:pt>
                <c:pt idx="14">
                  <c:v>5830</c:v>
                </c:pt>
                <c:pt idx="15">
                  <c:v>5570</c:v>
                </c:pt>
                <c:pt idx="16">
                  <c:v>6210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EB-4521-9F52-D5EEBFEDE23A}"/>
            </c:ext>
          </c:extLst>
        </c:ser>
        <c:ser>
          <c:idx val="7"/>
          <c:order val="7"/>
          <c:tx>
            <c:strRef>
              <c:f>Puupolttoaineet!$I$2:$I$4</c:f>
              <c:strCache>
                <c:ptCount val="3"/>
                <c:pt idx="0">
                  <c:v>Kierrätyspuu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cat>
            <c:numRef>
              <c:f>Puupolttoaineet!$A$5:$A$21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Puupolttoaineet!$I$5:$I$21</c:f>
              <c:numCache>
                <c:formatCode>#,##0</c:formatCode>
                <c:ptCount val="17"/>
                <c:pt idx="0">
                  <c:v>603.55899999999997</c:v>
                </c:pt>
                <c:pt idx="1">
                  <c:v>903.096</c:v>
                </c:pt>
                <c:pt idx="2">
                  <c:v>1854.8050000000001</c:v>
                </c:pt>
                <c:pt idx="3">
                  <c:v>2685.2220000000002</c:v>
                </c:pt>
                <c:pt idx="4">
                  <c:v>2340.0830000000001</c:v>
                </c:pt>
                <c:pt idx="5">
                  <c:v>2335.047</c:v>
                </c:pt>
                <c:pt idx="6">
                  <c:v>2758.5880000000002</c:v>
                </c:pt>
                <c:pt idx="7">
                  <c:v>2132.143</c:v>
                </c:pt>
                <c:pt idx="8">
                  <c:v>4873.174</c:v>
                </c:pt>
                <c:pt idx="9">
                  <c:v>2849.2089999999998</c:v>
                </c:pt>
                <c:pt idx="10">
                  <c:v>2985.2440000000001</c:v>
                </c:pt>
                <c:pt idx="11">
                  <c:v>3306.498</c:v>
                </c:pt>
                <c:pt idx="12">
                  <c:v>4873.9669999999996</c:v>
                </c:pt>
                <c:pt idx="13">
                  <c:v>4267.0990000000002</c:v>
                </c:pt>
                <c:pt idx="14">
                  <c:v>4800.9459999999999</c:v>
                </c:pt>
                <c:pt idx="15">
                  <c:v>4279.8090000000002</c:v>
                </c:pt>
                <c:pt idx="16">
                  <c:v>5560.5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8EB-4521-9F52-D5EEBFEDE23A}"/>
            </c:ext>
          </c:extLst>
        </c:ser>
        <c:ser>
          <c:idx val="8"/>
          <c:order val="8"/>
          <c:tx>
            <c:strRef>
              <c:f>Puupolttoaineet!$J$2:$J$4</c:f>
              <c:strCache>
                <c:ptCount val="3"/>
                <c:pt idx="0">
                  <c:v>Metsähake, teollisuus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cat>
            <c:numRef>
              <c:f>Puupolttoaineet!$A$5:$A$21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Puupolttoaineet!$J$5:$J$21</c:f>
              <c:numCache>
                <c:formatCode>#,##0</c:formatCode>
                <c:ptCount val="17"/>
                <c:pt idx="0">
                  <c:v>5487.5569999999998</c:v>
                </c:pt>
                <c:pt idx="1">
                  <c:v>6655.0770000000002</c:v>
                </c:pt>
                <c:pt idx="2">
                  <c:v>9006.3019999999997</c:v>
                </c:pt>
                <c:pt idx="3">
                  <c:v>12379.947</c:v>
                </c:pt>
                <c:pt idx="4">
                  <c:v>16118.271000000001</c:v>
                </c:pt>
                <c:pt idx="5">
                  <c:v>18658.8</c:v>
                </c:pt>
                <c:pt idx="6">
                  <c:v>21823.200000000001</c:v>
                </c:pt>
                <c:pt idx="7">
                  <c:v>19098.262999999999</c:v>
                </c:pt>
                <c:pt idx="8">
                  <c:v>28943.15</c:v>
                </c:pt>
                <c:pt idx="9">
                  <c:v>38977.396999999997</c:v>
                </c:pt>
                <c:pt idx="10">
                  <c:v>44962.148999999998</c:v>
                </c:pt>
                <c:pt idx="11">
                  <c:v>49352.582000000002</c:v>
                </c:pt>
                <c:pt idx="12">
                  <c:v>54681.855000000003</c:v>
                </c:pt>
                <c:pt idx="13">
                  <c:v>57315.580999999998</c:v>
                </c:pt>
                <c:pt idx="14">
                  <c:v>54356.881999999998</c:v>
                </c:pt>
                <c:pt idx="15">
                  <c:v>52216.978999999999</c:v>
                </c:pt>
                <c:pt idx="16">
                  <c:v>52661.591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EB-4521-9F52-D5EEBFEDE23A}"/>
            </c:ext>
          </c:extLst>
        </c:ser>
        <c:ser>
          <c:idx val="9"/>
          <c:order val="9"/>
          <c:tx>
            <c:strRef>
              <c:f>Puupolttoaineet!$K$2:$K$4</c:f>
              <c:strCache>
                <c:ptCount val="3"/>
                <c:pt idx="0">
                  <c:v>Metsähake, pienkäyttö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cat>
            <c:numRef>
              <c:f>Puupolttoaineet!$A$5:$A$21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Puupolttoaineet!$K$5:$K$21</c:f>
              <c:numCache>
                <c:formatCode>#,##0</c:formatCode>
                <c:ptCount val="17"/>
                <c:pt idx="0">
                  <c:v>1022.4</c:v>
                </c:pt>
                <c:pt idx="1">
                  <c:v>2746.8</c:v>
                </c:pt>
                <c:pt idx="2">
                  <c:v>2786.4</c:v>
                </c:pt>
                <c:pt idx="3">
                  <c:v>2786.4</c:v>
                </c:pt>
                <c:pt idx="4">
                  <c:v>2786.4</c:v>
                </c:pt>
                <c:pt idx="5">
                  <c:v>2786.4</c:v>
                </c:pt>
                <c:pt idx="6">
                  <c:v>2786.4</c:v>
                </c:pt>
                <c:pt idx="7">
                  <c:v>2786.4</c:v>
                </c:pt>
                <c:pt idx="8">
                  <c:v>2786.4</c:v>
                </c:pt>
                <c:pt idx="9">
                  <c:v>4686.027</c:v>
                </c:pt>
                <c:pt idx="10">
                  <c:v>4686.027</c:v>
                </c:pt>
                <c:pt idx="11">
                  <c:v>4686.027</c:v>
                </c:pt>
                <c:pt idx="12">
                  <c:v>4686.027</c:v>
                </c:pt>
                <c:pt idx="13">
                  <c:v>4686.027</c:v>
                </c:pt>
                <c:pt idx="14">
                  <c:v>4686.027</c:v>
                </c:pt>
                <c:pt idx="15">
                  <c:v>4686.027</c:v>
                </c:pt>
                <c:pt idx="16">
                  <c:v>4686.027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8EB-4521-9F52-D5EEBFEDE23A}"/>
            </c:ext>
          </c:extLst>
        </c:ser>
        <c:ser>
          <c:idx val="10"/>
          <c:order val="10"/>
          <c:tx>
            <c:strRef>
              <c:f>Puupolttoaineet!$L$2:$L$4</c:f>
              <c:strCache>
                <c:ptCount val="3"/>
                <c:pt idx="0">
                  <c:v>Muu puun </c:v>
                </c:pt>
                <c:pt idx="1">
                  <c:v>pienpoltto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cat>
            <c:numRef>
              <c:f>Puupolttoaineet!$A$5:$A$21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Puupolttoaineet!$L$5:$L$21</c:f>
              <c:numCache>
                <c:formatCode>#,##0</c:formatCode>
                <c:ptCount val="17"/>
                <c:pt idx="0">
                  <c:v>44277.599999999999</c:v>
                </c:pt>
                <c:pt idx="1">
                  <c:v>48263.199999999997</c:v>
                </c:pt>
                <c:pt idx="2">
                  <c:v>49813.599999999999</c:v>
                </c:pt>
                <c:pt idx="3">
                  <c:v>50463.6</c:v>
                </c:pt>
                <c:pt idx="4">
                  <c:v>50786.557999999997</c:v>
                </c:pt>
                <c:pt idx="5">
                  <c:v>50993.599999999999</c:v>
                </c:pt>
                <c:pt idx="6">
                  <c:v>52733.599999999999</c:v>
                </c:pt>
                <c:pt idx="7">
                  <c:v>53193.599999999999</c:v>
                </c:pt>
                <c:pt idx="8">
                  <c:v>57764.091999999997</c:v>
                </c:pt>
                <c:pt idx="9">
                  <c:v>59600.972999999998</c:v>
                </c:pt>
                <c:pt idx="10">
                  <c:v>66969.972999999998</c:v>
                </c:pt>
                <c:pt idx="11">
                  <c:v>56219.527000000002</c:v>
                </c:pt>
                <c:pt idx="12">
                  <c:v>61448.527000000002</c:v>
                </c:pt>
                <c:pt idx="13">
                  <c:v>56771.972999999998</c:v>
                </c:pt>
                <c:pt idx="14">
                  <c:v>57564.735999999997</c:v>
                </c:pt>
                <c:pt idx="15">
                  <c:v>53744.892999999996</c:v>
                </c:pt>
                <c:pt idx="16">
                  <c:v>57952.972999999998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8EB-4521-9F52-D5EEBFEDE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8309296"/>
        <c:axId val="618307656"/>
      </c:areaChart>
      <c:catAx>
        <c:axId val="618309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18307656"/>
        <c:crosses val="autoZero"/>
        <c:auto val="1"/>
        <c:lblAlgn val="ctr"/>
        <c:lblOffset val="100"/>
        <c:noMultiLvlLbl val="0"/>
      </c:catAx>
      <c:valAx>
        <c:axId val="61830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400" b="1"/>
                  <a:t>TJ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183092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'Koonti puupolttoaineista'!$C$17</c:f>
              <c:strCache>
                <c:ptCount val="1"/>
                <c:pt idx="0">
                  <c:v>Sähkön erillistuotanto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'Koonti puupolttoaineista'!$D$16:$T$16</c:f>
              <c:numCache>
                <c:formatCode>0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'Koonti puupolttoaineista'!$D$17:$T$17</c:f>
              <c:numCache>
                <c:formatCode>#,##0</c:formatCode>
                <c:ptCount val="17"/>
                <c:pt idx="0">
                  <c:v>6204.5219999999999</c:v>
                </c:pt>
                <c:pt idx="1">
                  <c:v>8717.4009999999998</c:v>
                </c:pt>
                <c:pt idx="2">
                  <c:v>7943.2889999999998</c:v>
                </c:pt>
                <c:pt idx="3">
                  <c:v>12747.588</c:v>
                </c:pt>
                <c:pt idx="4">
                  <c:v>13024.485000000001</c:v>
                </c:pt>
                <c:pt idx="5">
                  <c:v>11337.071</c:v>
                </c:pt>
                <c:pt idx="6">
                  <c:v>15570.197</c:v>
                </c:pt>
                <c:pt idx="7">
                  <c:v>10319.242</c:v>
                </c:pt>
                <c:pt idx="8">
                  <c:v>14822.161</c:v>
                </c:pt>
                <c:pt idx="9">
                  <c:v>7998.5510000000004</c:v>
                </c:pt>
                <c:pt idx="10">
                  <c:v>15068.48</c:v>
                </c:pt>
                <c:pt idx="11">
                  <c:v>18365.082999999999</c:v>
                </c:pt>
                <c:pt idx="12">
                  <c:v>12604.34</c:v>
                </c:pt>
                <c:pt idx="13">
                  <c:v>15114.805</c:v>
                </c:pt>
                <c:pt idx="14">
                  <c:v>12320.495000000001</c:v>
                </c:pt>
                <c:pt idx="15">
                  <c:v>13312.960999999999</c:v>
                </c:pt>
                <c:pt idx="16">
                  <c:v>11239.464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9B-4E70-9B52-BC6FCDC95646}"/>
            </c:ext>
          </c:extLst>
        </c:ser>
        <c:ser>
          <c:idx val="1"/>
          <c:order val="1"/>
          <c:tx>
            <c:strRef>
              <c:f>'Koonti puupolttoaineista'!$C$18</c:f>
              <c:strCache>
                <c:ptCount val="1"/>
                <c:pt idx="0">
                  <c:v>Sähkön ja lämmön yhteistuotanto, kaukolämpö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'Koonti puupolttoaineista'!$D$16:$T$16</c:f>
              <c:numCache>
                <c:formatCode>0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'Koonti puupolttoaineista'!$D$18:$T$18</c:f>
              <c:numCache>
                <c:formatCode>#,##0</c:formatCode>
                <c:ptCount val="17"/>
                <c:pt idx="0">
                  <c:v>15340.593000000001</c:v>
                </c:pt>
                <c:pt idx="1">
                  <c:v>15388.038</c:v>
                </c:pt>
                <c:pt idx="2">
                  <c:v>16873.611000000001</c:v>
                </c:pt>
                <c:pt idx="3">
                  <c:v>17621.713</c:v>
                </c:pt>
                <c:pt idx="4">
                  <c:v>19852.170999999998</c:v>
                </c:pt>
                <c:pt idx="5">
                  <c:v>21621.954000000002</c:v>
                </c:pt>
                <c:pt idx="6">
                  <c:v>22753.812999999998</c:v>
                </c:pt>
                <c:pt idx="7">
                  <c:v>18624.938999999998</c:v>
                </c:pt>
                <c:pt idx="8">
                  <c:v>22719.042000000001</c:v>
                </c:pt>
                <c:pt idx="9">
                  <c:v>26651.704000000002</c:v>
                </c:pt>
                <c:pt idx="10">
                  <c:v>33235.858999999997</c:v>
                </c:pt>
                <c:pt idx="11">
                  <c:v>34661.834000000003</c:v>
                </c:pt>
                <c:pt idx="12">
                  <c:v>41471.038</c:v>
                </c:pt>
                <c:pt idx="13">
                  <c:v>44283.779000000002</c:v>
                </c:pt>
                <c:pt idx="14">
                  <c:v>45998.29</c:v>
                </c:pt>
                <c:pt idx="15">
                  <c:v>41178.951000000001</c:v>
                </c:pt>
                <c:pt idx="16">
                  <c:v>42882.067000000003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9B-4E70-9B52-BC6FCDC95646}"/>
            </c:ext>
          </c:extLst>
        </c:ser>
        <c:ser>
          <c:idx val="2"/>
          <c:order val="2"/>
          <c:tx>
            <c:strRef>
              <c:f>'Koonti puupolttoaineista'!$C$19</c:f>
              <c:strCache>
                <c:ptCount val="1"/>
                <c:pt idx="0">
                  <c:v>Sähkön ja lämmön yhteistuotanto, teollisuus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'Koonti puupolttoaineista'!$D$16:$T$16</c:f>
              <c:numCache>
                <c:formatCode>0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'Koonti puupolttoaineista'!$D$19:$T$19</c:f>
              <c:numCache>
                <c:formatCode>#,##0</c:formatCode>
                <c:ptCount val="17"/>
                <c:pt idx="0">
                  <c:v>180330.258</c:v>
                </c:pt>
                <c:pt idx="1">
                  <c:v>165598.86900000001</c:v>
                </c:pt>
                <c:pt idx="2">
                  <c:v>180217.45600000001</c:v>
                </c:pt>
                <c:pt idx="3">
                  <c:v>178417.394</c:v>
                </c:pt>
                <c:pt idx="4">
                  <c:v>189928.08199999999</c:v>
                </c:pt>
                <c:pt idx="5">
                  <c:v>171010.40100000001</c:v>
                </c:pt>
                <c:pt idx="6">
                  <c:v>195556.092</c:v>
                </c:pt>
                <c:pt idx="7">
                  <c:v>190827.861</c:v>
                </c:pt>
                <c:pt idx="8">
                  <c:v>181132.628</c:v>
                </c:pt>
                <c:pt idx="9">
                  <c:v>145522.13099999999</c:v>
                </c:pt>
                <c:pt idx="10">
                  <c:v>171096.04300000001</c:v>
                </c:pt>
                <c:pt idx="11">
                  <c:v>171308.829</c:v>
                </c:pt>
                <c:pt idx="12">
                  <c:v>174363.647</c:v>
                </c:pt>
                <c:pt idx="13">
                  <c:v>178533.52799999999</c:v>
                </c:pt>
                <c:pt idx="14">
                  <c:v>176391.071</c:v>
                </c:pt>
                <c:pt idx="15">
                  <c:v>175028.166</c:v>
                </c:pt>
                <c:pt idx="16">
                  <c:v>181842.22500000001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9B-4E70-9B52-BC6FCDC95646}"/>
            </c:ext>
          </c:extLst>
        </c:ser>
        <c:ser>
          <c:idx val="3"/>
          <c:order val="3"/>
          <c:tx>
            <c:strRef>
              <c:f>'Koonti puupolttoaineista'!$C$20</c:f>
              <c:strCache>
                <c:ptCount val="1"/>
                <c:pt idx="0">
                  <c:v>Lämmön erillistuotanto, kaukolämpö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'Koonti puupolttoaineista'!$D$16:$T$16</c:f>
              <c:numCache>
                <c:formatCode>0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'Koonti puupolttoaineista'!$D$20:$T$20</c:f>
              <c:numCache>
                <c:formatCode>#,##0</c:formatCode>
                <c:ptCount val="17"/>
                <c:pt idx="0">
                  <c:v>2859.672</c:v>
                </c:pt>
                <c:pt idx="1">
                  <c:v>3224.835</c:v>
                </c:pt>
                <c:pt idx="2">
                  <c:v>3974.3319999999999</c:v>
                </c:pt>
                <c:pt idx="3">
                  <c:v>4249.47</c:v>
                </c:pt>
                <c:pt idx="4">
                  <c:v>4471.027</c:v>
                </c:pt>
                <c:pt idx="5">
                  <c:v>4995.9309999999996</c:v>
                </c:pt>
                <c:pt idx="6">
                  <c:v>5437.1980000000003</c:v>
                </c:pt>
                <c:pt idx="7">
                  <c:v>5263.0469999999996</c:v>
                </c:pt>
                <c:pt idx="8">
                  <c:v>6600.5940000000001</c:v>
                </c:pt>
                <c:pt idx="9">
                  <c:v>6758.2520000000004</c:v>
                </c:pt>
                <c:pt idx="10">
                  <c:v>8826.1849999999995</c:v>
                </c:pt>
                <c:pt idx="11">
                  <c:v>10876.349</c:v>
                </c:pt>
                <c:pt idx="12">
                  <c:v>12585.245999999999</c:v>
                </c:pt>
                <c:pt idx="13">
                  <c:v>13372.154</c:v>
                </c:pt>
                <c:pt idx="14">
                  <c:v>13898.502</c:v>
                </c:pt>
                <c:pt idx="15">
                  <c:v>17333.135999999999</c:v>
                </c:pt>
                <c:pt idx="16">
                  <c:v>20659.516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9B-4E70-9B52-BC6FCDC95646}"/>
            </c:ext>
          </c:extLst>
        </c:ser>
        <c:ser>
          <c:idx val="4"/>
          <c:order val="4"/>
          <c:tx>
            <c:strRef>
              <c:f>'Koonti puupolttoaineista'!$C$21</c:f>
              <c:strCache>
                <c:ptCount val="1"/>
                <c:pt idx="0">
                  <c:v>Lämmön erillistuotanto, teollisuushöyry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numRef>
              <c:f>'Koonti puupolttoaineista'!$D$16:$T$16</c:f>
              <c:numCache>
                <c:formatCode>0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'Koonti puupolttoaineista'!$D$21:$T$21</c:f>
              <c:numCache>
                <c:formatCode>#,##0</c:formatCode>
                <c:ptCount val="17"/>
                <c:pt idx="0">
                  <c:v>9438.0589999999993</c:v>
                </c:pt>
                <c:pt idx="1">
                  <c:v>10021.575000000001</c:v>
                </c:pt>
                <c:pt idx="2">
                  <c:v>11359.277</c:v>
                </c:pt>
                <c:pt idx="3">
                  <c:v>10481.279</c:v>
                </c:pt>
                <c:pt idx="4">
                  <c:v>10579.953</c:v>
                </c:pt>
                <c:pt idx="5">
                  <c:v>9267.5470000000005</c:v>
                </c:pt>
                <c:pt idx="6">
                  <c:v>10702.504000000001</c:v>
                </c:pt>
                <c:pt idx="7">
                  <c:v>11233.218000000001</c:v>
                </c:pt>
                <c:pt idx="8">
                  <c:v>12030.387000000001</c:v>
                </c:pt>
                <c:pt idx="9">
                  <c:v>8319.0470000000005</c:v>
                </c:pt>
                <c:pt idx="10">
                  <c:v>10477.986000000001</c:v>
                </c:pt>
                <c:pt idx="11">
                  <c:v>12288.885</c:v>
                </c:pt>
                <c:pt idx="12">
                  <c:v>12156.790999999999</c:v>
                </c:pt>
                <c:pt idx="13">
                  <c:v>13678.683000000001</c:v>
                </c:pt>
                <c:pt idx="14">
                  <c:v>14585.754000000001</c:v>
                </c:pt>
                <c:pt idx="15">
                  <c:v>13897.733</c:v>
                </c:pt>
                <c:pt idx="16">
                  <c:v>15944.259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9B-4E70-9B52-BC6FCDC95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1869344"/>
        <c:axId val="401763424"/>
      </c:areaChart>
      <c:catAx>
        <c:axId val="70186934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01763424"/>
        <c:crosses val="autoZero"/>
        <c:auto val="1"/>
        <c:lblAlgn val="ctr"/>
        <c:lblOffset val="100"/>
        <c:noMultiLvlLbl val="0"/>
      </c:catAx>
      <c:valAx>
        <c:axId val="40176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018693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1835331269607129E-2"/>
          <c:y val="0.85295139134565823"/>
          <c:w val="0.56156141295646722"/>
          <c:h val="0.138381279804813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1"/>
          <c:order val="0"/>
          <c:tx>
            <c:strRef>
              <c:f>Biojakeet!$B$6</c:f>
              <c:strCache>
                <c:ptCount val="1"/>
                <c:pt idx="0">
                  <c:v>Biokaasu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Biojakeet!$A$41:$A$56</c:f>
              <c:numCache>
                <c:formatCode>0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Biojakeet!$B$41:$B$55</c:f>
              <c:numCache>
                <c:formatCode>#,##0</c:formatCode>
                <c:ptCount val="15"/>
                <c:pt idx="0">
                  <c:v>7.0000000000000001E-3</c:v>
                </c:pt>
                <c:pt idx="1">
                  <c:v>6.8000000000000005E-2</c:v>
                </c:pt>
                <c:pt idx="2">
                  <c:v>6.8000000000000005E-2</c:v>
                </c:pt>
                <c:pt idx="3">
                  <c:v>6.8000000000000005E-2</c:v>
                </c:pt>
                <c:pt idx="4">
                  <c:v>0.108</c:v>
                </c:pt>
                <c:pt idx="5">
                  <c:v>0.216</c:v>
                </c:pt>
                <c:pt idx="6">
                  <c:v>0.28799999999999998</c:v>
                </c:pt>
                <c:pt idx="7">
                  <c:v>1.476</c:v>
                </c:pt>
                <c:pt idx="8">
                  <c:v>2.4119999999999999</c:v>
                </c:pt>
                <c:pt idx="9">
                  <c:v>5.5259999999999998</c:v>
                </c:pt>
                <c:pt idx="10">
                  <c:v>14.500999999999999</c:v>
                </c:pt>
                <c:pt idx="11">
                  <c:v>38.938000000000002</c:v>
                </c:pt>
                <c:pt idx="12">
                  <c:v>61.2</c:v>
                </c:pt>
                <c:pt idx="13">
                  <c:v>82.08</c:v>
                </c:pt>
                <c:pt idx="14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8-4FE3-BBBB-572DCAB28DB5}"/>
            </c:ext>
          </c:extLst>
        </c:ser>
        <c:ser>
          <c:idx val="2"/>
          <c:order val="1"/>
          <c:tx>
            <c:strRef>
              <c:f>Biojakeet!$C$6</c:f>
              <c:strCache>
                <c:ptCount val="1"/>
                <c:pt idx="0">
                  <c:v>Biobensiini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Biojakeet!$A$41:$A$56</c:f>
              <c:numCache>
                <c:formatCode>0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Biojakeet!$C$41:$C$56</c:f>
              <c:numCache>
                <c:formatCode>#,##0</c:formatCode>
                <c:ptCount val="16"/>
                <c:pt idx="0">
                  <c:v>33.146999999999998</c:v>
                </c:pt>
                <c:pt idx="1">
                  <c:v>175.98400000000001</c:v>
                </c:pt>
                <c:pt idx="2">
                  <c:v>186.01599999999999</c:v>
                </c:pt>
                <c:pt idx="3">
                  <c:v>0</c:v>
                </c:pt>
                <c:pt idx="4">
                  <c:v>34.335999999999999</c:v>
                </c:pt>
                <c:pt idx="5">
                  <c:v>70.962999999999994</c:v>
                </c:pt>
                <c:pt idx="6">
                  <c:v>2703.654</c:v>
                </c:pt>
                <c:pt idx="7">
                  <c:v>3208.6529999999998</c:v>
                </c:pt>
                <c:pt idx="8">
                  <c:v>3400.5810000000001</c:v>
                </c:pt>
                <c:pt idx="9">
                  <c:v>3880.59</c:v>
                </c:pt>
                <c:pt idx="10">
                  <c:v>4034.3519999999999</c:v>
                </c:pt>
                <c:pt idx="11">
                  <c:v>2977.2660000000001</c:v>
                </c:pt>
                <c:pt idx="12">
                  <c:v>3108.4870000000001</c:v>
                </c:pt>
                <c:pt idx="13">
                  <c:v>2925.9479999999999</c:v>
                </c:pt>
                <c:pt idx="14">
                  <c:v>3007.893</c:v>
                </c:pt>
                <c:pt idx="15" formatCode="0">
                  <c:v>3586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28-4FE3-BBBB-572DCAB28DB5}"/>
            </c:ext>
          </c:extLst>
        </c:ser>
        <c:ser>
          <c:idx val="3"/>
          <c:order val="2"/>
          <c:tx>
            <c:strRef>
              <c:f>Biojakeet!$D$6</c:f>
              <c:strCache>
                <c:ptCount val="1"/>
                <c:pt idx="0">
                  <c:v>Biodiesel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Biojakeet!$A$41:$A$56</c:f>
              <c:numCache>
                <c:formatCode>0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Biojakeet!$D$41:$D$56</c:f>
              <c:numCache>
                <c:formatCode>#,##0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4.8129999999999997</c:v>
                </c:pt>
                <c:pt idx="6">
                  <c:v>437.06799999999998</c:v>
                </c:pt>
                <c:pt idx="7">
                  <c:v>2459.6390000000001</c:v>
                </c:pt>
                <c:pt idx="8">
                  <c:v>2613.6759999999999</c:v>
                </c:pt>
                <c:pt idx="9">
                  <c:v>4582.5829999999996</c:v>
                </c:pt>
                <c:pt idx="10">
                  <c:v>4334.4669999999996</c:v>
                </c:pt>
                <c:pt idx="11">
                  <c:v>6562.7960000000003</c:v>
                </c:pt>
                <c:pt idx="12">
                  <c:v>17888.992999999999</c:v>
                </c:pt>
                <c:pt idx="13">
                  <c:v>18074.745999999999</c:v>
                </c:pt>
                <c:pt idx="14">
                  <c:v>4549.2209999999995</c:v>
                </c:pt>
                <c:pt idx="15" formatCode="0">
                  <c:v>12972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28-4FE3-BBBB-572DCAB28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1860488"/>
        <c:axId val="701857864"/>
      </c:areaChart>
      <c:lineChart>
        <c:grouping val="standard"/>
        <c:varyColors val="0"/>
        <c:ser>
          <c:idx val="4"/>
          <c:order val="3"/>
          <c:tx>
            <c:strRef>
              <c:f>Biojakeet!$E$6</c:f>
              <c:strCache>
                <c:ptCount val="1"/>
                <c:pt idx="0">
                  <c:v>Osuus liikenteen energiankulutuksesta, %</c:v>
                </c:pt>
              </c:strCache>
            </c:strRef>
          </c:tx>
          <c:spPr>
            <a:ln w="47625" cap="rnd">
              <a:solidFill>
                <a:srgbClr val="FF6600"/>
              </a:solidFill>
              <a:prstDash val="sysDash"/>
              <a:round/>
            </a:ln>
            <a:effectLst/>
          </c:spPr>
          <c:marker>
            <c:symbol val="none"/>
          </c:marker>
          <c:val>
            <c:numRef>
              <c:f>Biojakeet!$E$41:$E$55</c:f>
              <c:numCache>
                <c:formatCode>0.00%</c:formatCode>
                <c:ptCount val="15"/>
                <c:pt idx="0">
                  <c:v>1.9505764614147274E-4</c:v>
                </c:pt>
                <c:pt idx="1">
                  <c:v>1.0189532351270361E-3</c:v>
                </c:pt>
                <c:pt idx="2">
                  <c:v>1.0523473293612903E-3</c:v>
                </c:pt>
                <c:pt idx="3">
                  <c:v>3.8290066749778263E-7</c:v>
                </c:pt>
                <c:pt idx="4">
                  <c:v>1.9105842255822867E-4</c:v>
                </c:pt>
                <c:pt idx="5">
                  <c:v>4.1051732729990837E-4</c:v>
                </c:pt>
                <c:pt idx="6">
                  <c:v>1.7497840018019878E-2</c:v>
                </c:pt>
                <c:pt idx="7">
                  <c:v>3.253149088238113E-2</c:v>
                </c:pt>
                <c:pt idx="8">
                  <c:v>3.3150867539592767E-2</c:v>
                </c:pt>
                <c:pt idx="9">
                  <c:v>4.6914488560994685E-2</c:v>
                </c:pt>
                <c:pt idx="10">
                  <c:v>4.746257132001043E-2</c:v>
                </c:pt>
                <c:pt idx="11">
                  <c:v>5.3770039836756871E-2</c:v>
                </c:pt>
                <c:pt idx="12">
                  <c:v>0.12131634270378781</c:v>
                </c:pt>
                <c:pt idx="13">
                  <c:v>0.12087914198614615</c:v>
                </c:pt>
                <c:pt idx="14">
                  <c:v>4.193291804435173E-2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28-4FE3-BBBB-572DCAB28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1864096"/>
        <c:axId val="701863768"/>
      </c:lineChart>
      <c:catAx>
        <c:axId val="70186048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01857864"/>
        <c:crosses val="autoZero"/>
        <c:auto val="1"/>
        <c:lblAlgn val="ctr"/>
        <c:lblOffset val="100"/>
        <c:noMultiLvlLbl val="0"/>
      </c:catAx>
      <c:valAx>
        <c:axId val="70185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/>
                  <a:t>TJ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01860488"/>
        <c:crosses val="autoZero"/>
        <c:crossBetween val="between"/>
      </c:valAx>
      <c:valAx>
        <c:axId val="701863768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01864096"/>
        <c:crosses val="max"/>
        <c:crossBetween val="between"/>
      </c:valAx>
      <c:catAx>
        <c:axId val="701864096"/>
        <c:scaling>
          <c:orientation val="minMax"/>
        </c:scaling>
        <c:delete val="1"/>
        <c:axPos val="b"/>
        <c:majorTickMark val="out"/>
        <c:minorTickMark val="none"/>
        <c:tickLblPos val="nextTo"/>
        <c:crossAx val="7018637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1155924708847477E-2"/>
          <c:y val="0.92064834863886813"/>
          <c:w val="0.91768815058230502"/>
          <c:h val="7.67502600879188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91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491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/>
            </a:lvl1pPr>
          </a:lstStyle>
          <a:p>
            <a:r>
              <a:rPr lang="fi-FI"/>
              <a:t>30.5.2018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2" y="9431598"/>
            <a:ext cx="2945659" cy="496491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0445" y="9431598"/>
            <a:ext cx="2945659" cy="496491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/>
            </a:lvl1pPr>
          </a:lstStyle>
          <a:p>
            <a:fld id="{DD09AC7C-601D-4C31-BC3D-A55545390064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7673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91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491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/>
            </a:lvl1pPr>
          </a:lstStyle>
          <a:p>
            <a:r>
              <a:rPr lang="fi-FI"/>
              <a:t>30.5.2018</a:t>
            </a:r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1" rIns="91303" bIns="45651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16660"/>
            <a:ext cx="5438140" cy="4468416"/>
          </a:xfrm>
          <a:prstGeom prst="rect">
            <a:avLst/>
          </a:prstGeom>
        </p:spPr>
        <p:txBody>
          <a:bodyPr vert="horz" lIns="91303" tIns="45651" rIns="91303" bIns="45651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2" y="9431598"/>
            <a:ext cx="2945659" cy="496491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5" y="9431598"/>
            <a:ext cx="2945659" cy="496491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/>
            </a:lvl1pPr>
          </a:lstStyle>
          <a:p>
            <a:fld id="{3F253832-6BEB-4119-B340-C42746F9F6D6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77179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6716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201" y="2886820"/>
            <a:ext cx="8229600" cy="2124219"/>
          </a:xfrm>
          <a:prstGeom prst="rect">
            <a:avLst/>
          </a:prstGeom>
        </p:spPr>
        <p:txBody>
          <a:bodyPr vert="horz" lIns="91430" tIns="45715" rIns="91430" bIns="45715" rtlCol="0" anchor="t" anchorCtr="0">
            <a:noAutofit/>
          </a:bodyPr>
          <a:lstStyle>
            <a:lvl1pPr algn="ctr">
              <a:defRPr sz="3200" b="1" i="0" spc="-50">
                <a:solidFill>
                  <a:srgbClr val="E94E0F"/>
                </a:solidFill>
                <a:latin typeface="Verdana"/>
                <a:cs typeface="Verdana"/>
              </a:defRPr>
            </a:lvl1pPr>
          </a:lstStyle>
          <a:p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title</a:t>
            </a:r>
            <a:r>
              <a:rPr lang="fi-FI"/>
              <a:t> </a:t>
            </a:r>
            <a:r>
              <a:rPr lang="fi-FI" err="1"/>
              <a:t>style</a:t>
            </a:r>
            <a:endParaRPr lang="en-US"/>
          </a:p>
        </p:txBody>
      </p:sp>
      <p:pic>
        <p:nvPicPr>
          <p:cNvPr id="6" name="Picture 5" descr="Pallot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37" t="39448" b="1"/>
          <a:stretch/>
        </p:blipFill>
        <p:spPr>
          <a:xfrm>
            <a:off x="0" y="0"/>
            <a:ext cx="3111188" cy="2276058"/>
          </a:xfrm>
          <a:prstGeom prst="rect">
            <a:avLst/>
          </a:prstGeom>
        </p:spPr>
      </p:pic>
      <p:pic>
        <p:nvPicPr>
          <p:cNvPr id="7" name="Picture 6" descr="BIOENERGIA_RGB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102" y="5509025"/>
            <a:ext cx="3377201" cy="113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93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660130" y="1288657"/>
            <a:ext cx="7583199" cy="847150"/>
          </a:xfrm>
          <a:prstGeom prst="rect">
            <a:avLst/>
          </a:prstGeom>
        </p:spPr>
        <p:txBody>
          <a:bodyPr vert="horz" lIns="91430" tIns="45715" rIns="91430" bIns="45715"/>
          <a:lstStyle>
            <a:lvl1pPr marL="0" indent="0">
              <a:spcAft>
                <a:spcPts val="1800"/>
              </a:spcAft>
              <a:buFontTx/>
              <a:buNone/>
              <a:defRPr sz="2200" b="1" i="0" kern="1200" spc="-50">
                <a:solidFill>
                  <a:srgbClr val="E94E0F"/>
                </a:solidFill>
                <a:latin typeface="Verdana"/>
                <a:cs typeface="Verdana"/>
              </a:defRPr>
            </a:lvl1pPr>
            <a:lvl2pPr marL="0">
              <a:spcBef>
                <a:spcPts val="1128"/>
              </a:spcBef>
              <a:buClrTx/>
              <a:defRPr/>
            </a:lvl2pPr>
            <a:lvl3pPr marL="532740">
              <a:buClr>
                <a:schemeClr val="tx1">
                  <a:lumMod val="50000"/>
                  <a:lumOff val="50000"/>
                </a:schemeClr>
              </a:buClr>
              <a:defRPr/>
            </a:lvl3pPr>
          </a:lstStyle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60080" y="2174859"/>
            <a:ext cx="7583412" cy="3543805"/>
          </a:xfrm>
          <a:prstGeom prst="rect">
            <a:avLst/>
          </a:prstGeom>
        </p:spPr>
        <p:txBody>
          <a:bodyPr vert="horz" lIns="91430" tIns="45715" rIns="91430" bIns="45715"/>
          <a:lstStyle>
            <a:lvl1pPr>
              <a:defRPr sz="2000">
                <a:solidFill>
                  <a:srgbClr val="313231"/>
                </a:solidFill>
                <a:latin typeface="Verdana"/>
                <a:cs typeface="Verdana"/>
              </a:defRPr>
            </a:lvl1pPr>
            <a:lvl2pPr>
              <a:defRPr sz="2000">
                <a:solidFill>
                  <a:srgbClr val="313231"/>
                </a:solidFill>
                <a:latin typeface="Verdana"/>
                <a:cs typeface="Verdana"/>
              </a:defRPr>
            </a:lvl2pPr>
            <a:lvl3pPr>
              <a:defRPr sz="2000">
                <a:latin typeface="Trebuchet MS"/>
                <a:cs typeface="Trebuchet MS"/>
              </a:defRPr>
            </a:lvl3pPr>
            <a:lvl4pPr>
              <a:defRPr sz="2000">
                <a:latin typeface="Trebuchet MS"/>
                <a:cs typeface="Trebuchet MS"/>
              </a:defRPr>
            </a:lvl4pPr>
            <a:lvl5pPr>
              <a:defRPr sz="2000">
                <a:latin typeface="Trebuchet MS"/>
                <a:cs typeface="Trebuchet MS"/>
              </a:defRPr>
            </a:lvl5pPr>
          </a:lstStyle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  <a:p>
            <a:pPr lvl="1"/>
            <a:r>
              <a:rPr lang="fi-FI"/>
              <a:t>Second </a:t>
            </a:r>
            <a:r>
              <a:rPr lang="fi-FI" err="1"/>
              <a:t>level</a:t>
            </a:r>
            <a:endParaRPr lang="fi-FI"/>
          </a:p>
        </p:txBody>
      </p:sp>
      <p:pic>
        <p:nvPicPr>
          <p:cNvPr id="6" name="Picture 5" descr="Pallot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" t="53323" r="43203" b="-3731"/>
          <a:stretch/>
        </p:blipFill>
        <p:spPr>
          <a:xfrm>
            <a:off x="6562311" y="0"/>
            <a:ext cx="2581695" cy="1572314"/>
          </a:xfrm>
          <a:prstGeom prst="rect">
            <a:avLst/>
          </a:prstGeom>
        </p:spPr>
      </p:pic>
      <p:pic>
        <p:nvPicPr>
          <p:cNvPr id="12" name="Picture 11" descr="BIOENERGIA_RGB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177" y="5804196"/>
            <a:ext cx="2495072" cy="83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47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" y="2839395"/>
            <a:ext cx="9144000" cy="1169065"/>
          </a:xfrm>
          <a:prstGeom prst="rect">
            <a:avLst/>
          </a:prstGeom>
        </p:spPr>
        <p:txBody>
          <a:bodyPr vert="horz" lIns="91430" tIns="45715" rIns="91430" bIns="45715"/>
          <a:lstStyle>
            <a:lvl1pPr marL="0" indent="0" algn="ctr">
              <a:buFontTx/>
              <a:buNone/>
              <a:defRPr sz="3600" b="1" i="0" spc="-5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</p:txBody>
      </p:sp>
      <p:pic>
        <p:nvPicPr>
          <p:cNvPr id="5" name="Picture 4" descr="PPT_VÄLIPOHJAT-01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89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59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" y="2839395"/>
            <a:ext cx="9144000" cy="1169065"/>
          </a:xfrm>
          <a:prstGeom prst="rect">
            <a:avLst/>
          </a:prstGeom>
        </p:spPr>
        <p:txBody>
          <a:bodyPr vert="horz" lIns="91430" tIns="45715" rIns="91430" bIns="45715"/>
          <a:lstStyle>
            <a:lvl1pPr marL="0" indent="0" algn="ctr">
              <a:buFontTx/>
              <a:buNone/>
              <a:defRPr sz="3600" b="1" i="0" spc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</p:txBody>
      </p:sp>
      <p:pic>
        <p:nvPicPr>
          <p:cNvPr id="2" name="Picture 1" descr="PPT_VÄLIPOHJAT-03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89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14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01107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B003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30.5.2018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2973755" y="6356350"/>
            <a:ext cx="319649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CCF657-A547-8C43-AD59-3D5EA746CF60}" type="slidenum">
              <a:t>‹#›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589" y="400208"/>
            <a:ext cx="465221" cy="42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77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nergia jukistus 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99" y="6121472"/>
            <a:ext cx="193284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1"/>
          <p:cNvSpPr>
            <a:spLocks/>
          </p:cNvSpPr>
          <p:nvPr userDrawn="1"/>
        </p:nvSpPr>
        <p:spPr bwMode="auto">
          <a:xfrm>
            <a:off x="252109" y="73"/>
            <a:ext cx="7663961" cy="2151063"/>
          </a:xfrm>
          <a:custGeom>
            <a:avLst/>
            <a:gdLst>
              <a:gd name="T0" fmla="*/ 2147483647 w 20916"/>
              <a:gd name="T1" fmla="*/ 2147483647 h 5420"/>
              <a:gd name="T2" fmla="*/ 2147483647 w 20916"/>
              <a:gd name="T3" fmla="*/ 2147483647 h 5420"/>
              <a:gd name="T4" fmla="*/ 2147483647 w 20916"/>
              <a:gd name="T5" fmla="*/ 2147483647 h 5420"/>
              <a:gd name="T6" fmla="*/ 2147483647 w 20916"/>
              <a:gd name="T7" fmla="*/ 2147483647 h 5420"/>
              <a:gd name="T8" fmla="*/ 2147483647 w 20916"/>
              <a:gd name="T9" fmla="*/ 2147483647 h 5420"/>
              <a:gd name="T10" fmla="*/ 2147483647 w 20916"/>
              <a:gd name="T11" fmla="*/ 2147483647 h 5420"/>
              <a:gd name="T12" fmla="*/ 2147483647 w 20916"/>
              <a:gd name="T13" fmla="*/ 2147483647 h 5420"/>
              <a:gd name="T14" fmla="*/ 2147483647 w 20916"/>
              <a:gd name="T15" fmla="*/ 2147483647 h 5420"/>
              <a:gd name="T16" fmla="*/ 2147483647 w 20916"/>
              <a:gd name="T17" fmla="*/ 2147483647 h 5420"/>
              <a:gd name="T18" fmla="*/ 2147483647 w 20916"/>
              <a:gd name="T19" fmla="*/ 2147483647 h 5420"/>
              <a:gd name="T20" fmla="*/ 2147483647 w 20916"/>
              <a:gd name="T21" fmla="*/ 2147483647 h 5420"/>
              <a:gd name="T22" fmla="*/ 2147483647 w 20916"/>
              <a:gd name="T23" fmla="*/ 2147483647 h 5420"/>
              <a:gd name="T24" fmla="*/ 2147483647 w 20916"/>
              <a:gd name="T25" fmla="*/ 2147483647 h 5420"/>
              <a:gd name="T26" fmla="*/ 2147483647 w 20916"/>
              <a:gd name="T27" fmla="*/ 2147483647 h 5420"/>
              <a:gd name="T28" fmla="*/ 2147483647 w 20916"/>
              <a:gd name="T29" fmla="*/ 2147483647 h 5420"/>
              <a:gd name="T30" fmla="*/ 2147483647 w 20916"/>
              <a:gd name="T31" fmla="*/ 2147483647 h 5420"/>
              <a:gd name="T32" fmla="*/ 2147483647 w 20916"/>
              <a:gd name="T33" fmla="*/ 2147483647 h 5420"/>
              <a:gd name="T34" fmla="*/ 2147483647 w 20916"/>
              <a:gd name="T35" fmla="*/ 2147483647 h 5420"/>
              <a:gd name="T36" fmla="*/ 2147483647 w 20916"/>
              <a:gd name="T37" fmla="*/ 2147483647 h 5420"/>
              <a:gd name="T38" fmla="*/ 2147483647 w 20916"/>
              <a:gd name="T39" fmla="*/ 2147483647 h 5420"/>
              <a:gd name="T40" fmla="*/ 2147483647 w 20916"/>
              <a:gd name="T41" fmla="*/ 2147483647 h 5420"/>
              <a:gd name="T42" fmla="*/ 2147483647 w 20916"/>
              <a:gd name="T43" fmla="*/ 2147483647 h 5420"/>
              <a:gd name="T44" fmla="*/ 2147483647 w 20916"/>
              <a:gd name="T45" fmla="*/ 2147483647 h 5420"/>
              <a:gd name="T46" fmla="*/ 2147483647 w 20916"/>
              <a:gd name="T47" fmla="*/ 2147483647 h 5420"/>
              <a:gd name="T48" fmla="*/ 2147483647 w 20916"/>
              <a:gd name="T49" fmla="*/ 2147483647 h 5420"/>
              <a:gd name="T50" fmla="*/ 2147483647 w 20916"/>
              <a:gd name="T51" fmla="*/ 2147483647 h 5420"/>
              <a:gd name="T52" fmla="*/ 2147483647 w 20916"/>
              <a:gd name="T53" fmla="*/ 2147483647 h 5420"/>
              <a:gd name="T54" fmla="*/ 2147483647 w 20916"/>
              <a:gd name="T55" fmla="*/ 2147483647 h 5420"/>
              <a:gd name="T56" fmla="*/ 2147483647 w 20916"/>
              <a:gd name="T57" fmla="*/ 2147483647 h 5420"/>
              <a:gd name="T58" fmla="*/ 2147483647 w 20916"/>
              <a:gd name="T59" fmla="*/ 2147483647 h 5420"/>
              <a:gd name="T60" fmla="*/ 2147483647 w 20916"/>
              <a:gd name="T61" fmla="*/ 2147483647 h 5420"/>
              <a:gd name="T62" fmla="*/ 2147483647 w 20916"/>
              <a:gd name="T63" fmla="*/ 2147483647 h 5420"/>
              <a:gd name="T64" fmla="*/ 2147483647 w 20916"/>
              <a:gd name="T65" fmla="*/ 2147483647 h 5420"/>
              <a:gd name="T66" fmla="*/ 2147483647 w 20916"/>
              <a:gd name="T67" fmla="*/ 2147483647 h 5420"/>
              <a:gd name="T68" fmla="*/ 2147483647 w 20916"/>
              <a:gd name="T69" fmla="*/ 2147483647 h 5420"/>
              <a:gd name="T70" fmla="*/ 2147483647 w 20916"/>
              <a:gd name="T71" fmla="*/ 2147483647 h 5420"/>
              <a:gd name="T72" fmla="*/ 2147483647 w 20916"/>
              <a:gd name="T73" fmla="*/ 2147483647 h 5420"/>
              <a:gd name="T74" fmla="*/ 2147483647 w 20916"/>
              <a:gd name="T75" fmla="*/ 2147483647 h 5420"/>
              <a:gd name="T76" fmla="*/ 2147483647 w 20916"/>
              <a:gd name="T77" fmla="*/ 2147483647 h 5420"/>
              <a:gd name="T78" fmla="*/ 2147483647 w 20916"/>
              <a:gd name="T79" fmla="*/ 2147483647 h 5420"/>
              <a:gd name="T80" fmla="*/ 2147483647 w 20916"/>
              <a:gd name="T81" fmla="*/ 0 h 54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0916" h="5420">
                <a:moveTo>
                  <a:pt x="20916" y="0"/>
                </a:moveTo>
                <a:lnTo>
                  <a:pt x="20780" y="149"/>
                </a:lnTo>
                <a:lnTo>
                  <a:pt x="20640" y="297"/>
                </a:lnTo>
                <a:lnTo>
                  <a:pt x="20499" y="443"/>
                </a:lnTo>
                <a:lnTo>
                  <a:pt x="20354" y="589"/>
                </a:lnTo>
                <a:lnTo>
                  <a:pt x="20206" y="732"/>
                </a:lnTo>
                <a:lnTo>
                  <a:pt x="20056" y="876"/>
                </a:lnTo>
                <a:lnTo>
                  <a:pt x="19903" y="1018"/>
                </a:lnTo>
                <a:lnTo>
                  <a:pt x="19747" y="1158"/>
                </a:lnTo>
                <a:lnTo>
                  <a:pt x="19589" y="1296"/>
                </a:lnTo>
                <a:lnTo>
                  <a:pt x="19427" y="1433"/>
                </a:lnTo>
                <a:lnTo>
                  <a:pt x="19264" y="1568"/>
                </a:lnTo>
                <a:lnTo>
                  <a:pt x="19096" y="1703"/>
                </a:lnTo>
                <a:lnTo>
                  <a:pt x="18928" y="1835"/>
                </a:lnTo>
                <a:lnTo>
                  <a:pt x="18756" y="1966"/>
                </a:lnTo>
                <a:lnTo>
                  <a:pt x="18581" y="2095"/>
                </a:lnTo>
                <a:lnTo>
                  <a:pt x="18405" y="2223"/>
                </a:lnTo>
                <a:lnTo>
                  <a:pt x="18226" y="2349"/>
                </a:lnTo>
                <a:lnTo>
                  <a:pt x="18044" y="2473"/>
                </a:lnTo>
                <a:lnTo>
                  <a:pt x="17860" y="2595"/>
                </a:lnTo>
                <a:lnTo>
                  <a:pt x="17673" y="2715"/>
                </a:lnTo>
                <a:lnTo>
                  <a:pt x="17483" y="2833"/>
                </a:lnTo>
                <a:lnTo>
                  <a:pt x="17292" y="2951"/>
                </a:lnTo>
                <a:lnTo>
                  <a:pt x="17098" y="3064"/>
                </a:lnTo>
                <a:lnTo>
                  <a:pt x="16901" y="3177"/>
                </a:lnTo>
                <a:lnTo>
                  <a:pt x="16703" y="3287"/>
                </a:lnTo>
                <a:lnTo>
                  <a:pt x="16501" y="3395"/>
                </a:lnTo>
                <a:lnTo>
                  <a:pt x="16299" y="3501"/>
                </a:lnTo>
                <a:lnTo>
                  <a:pt x="16094" y="3606"/>
                </a:lnTo>
                <a:lnTo>
                  <a:pt x="15886" y="3708"/>
                </a:lnTo>
                <a:lnTo>
                  <a:pt x="15675" y="3807"/>
                </a:lnTo>
                <a:lnTo>
                  <a:pt x="15463" y="3904"/>
                </a:lnTo>
                <a:lnTo>
                  <a:pt x="15249" y="4000"/>
                </a:lnTo>
                <a:lnTo>
                  <a:pt x="14656" y="4244"/>
                </a:lnTo>
                <a:lnTo>
                  <a:pt x="14062" y="4467"/>
                </a:lnTo>
                <a:lnTo>
                  <a:pt x="13467" y="4665"/>
                </a:lnTo>
                <a:lnTo>
                  <a:pt x="12872" y="4839"/>
                </a:lnTo>
                <a:lnTo>
                  <a:pt x="12280" y="4991"/>
                </a:lnTo>
                <a:lnTo>
                  <a:pt x="11691" y="5119"/>
                </a:lnTo>
                <a:lnTo>
                  <a:pt x="11105" y="5224"/>
                </a:lnTo>
                <a:lnTo>
                  <a:pt x="10523" y="5306"/>
                </a:lnTo>
                <a:lnTo>
                  <a:pt x="9947" y="5366"/>
                </a:lnTo>
                <a:lnTo>
                  <a:pt x="9377" y="5404"/>
                </a:lnTo>
                <a:lnTo>
                  <a:pt x="8813" y="5420"/>
                </a:lnTo>
                <a:lnTo>
                  <a:pt x="8259" y="5413"/>
                </a:lnTo>
                <a:lnTo>
                  <a:pt x="7713" y="5385"/>
                </a:lnTo>
                <a:lnTo>
                  <a:pt x="7178" y="5335"/>
                </a:lnTo>
                <a:lnTo>
                  <a:pt x="6653" y="5264"/>
                </a:lnTo>
                <a:lnTo>
                  <a:pt x="6140" y="5171"/>
                </a:lnTo>
                <a:lnTo>
                  <a:pt x="5641" y="5058"/>
                </a:lnTo>
                <a:lnTo>
                  <a:pt x="5154" y="4924"/>
                </a:lnTo>
                <a:lnTo>
                  <a:pt x="4684" y="4769"/>
                </a:lnTo>
                <a:lnTo>
                  <a:pt x="4229" y="4593"/>
                </a:lnTo>
                <a:lnTo>
                  <a:pt x="3790" y="4399"/>
                </a:lnTo>
                <a:lnTo>
                  <a:pt x="3369" y="4183"/>
                </a:lnTo>
                <a:lnTo>
                  <a:pt x="2966" y="3946"/>
                </a:lnTo>
                <a:lnTo>
                  <a:pt x="2582" y="3691"/>
                </a:lnTo>
                <a:lnTo>
                  <a:pt x="2220" y="3416"/>
                </a:lnTo>
                <a:lnTo>
                  <a:pt x="1877" y="3122"/>
                </a:lnTo>
                <a:lnTo>
                  <a:pt x="1558" y="2809"/>
                </a:lnTo>
                <a:lnTo>
                  <a:pt x="1263" y="2477"/>
                </a:lnTo>
                <a:lnTo>
                  <a:pt x="990" y="2127"/>
                </a:lnTo>
                <a:lnTo>
                  <a:pt x="744" y="1758"/>
                </a:lnTo>
                <a:lnTo>
                  <a:pt x="523" y="1369"/>
                </a:lnTo>
                <a:lnTo>
                  <a:pt x="328" y="964"/>
                </a:lnTo>
                <a:lnTo>
                  <a:pt x="303" y="905"/>
                </a:lnTo>
                <a:lnTo>
                  <a:pt x="278" y="845"/>
                </a:lnTo>
                <a:lnTo>
                  <a:pt x="254" y="786"/>
                </a:lnTo>
                <a:lnTo>
                  <a:pt x="230" y="726"/>
                </a:lnTo>
                <a:lnTo>
                  <a:pt x="208" y="667"/>
                </a:lnTo>
                <a:lnTo>
                  <a:pt x="186" y="607"/>
                </a:lnTo>
                <a:lnTo>
                  <a:pt x="165" y="547"/>
                </a:lnTo>
                <a:lnTo>
                  <a:pt x="144" y="487"/>
                </a:lnTo>
                <a:lnTo>
                  <a:pt x="123" y="426"/>
                </a:lnTo>
                <a:lnTo>
                  <a:pt x="103" y="366"/>
                </a:lnTo>
                <a:lnTo>
                  <a:pt x="85" y="305"/>
                </a:lnTo>
                <a:lnTo>
                  <a:pt x="67" y="245"/>
                </a:lnTo>
                <a:lnTo>
                  <a:pt x="50" y="183"/>
                </a:lnTo>
                <a:lnTo>
                  <a:pt x="33" y="123"/>
                </a:lnTo>
                <a:lnTo>
                  <a:pt x="16" y="61"/>
                </a:lnTo>
                <a:lnTo>
                  <a:pt x="0" y="0"/>
                </a:lnTo>
                <a:lnTo>
                  <a:pt x="2091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5974" tIns="42986" rIns="85974" bIns="42986"/>
          <a:lstStyle/>
          <a:p>
            <a:pPr defTabSz="910158" fontAlgn="base">
              <a:spcBef>
                <a:spcPct val="0"/>
              </a:spcBef>
              <a:spcAft>
                <a:spcPct val="0"/>
              </a:spcAft>
            </a:pPr>
            <a:endParaRPr lang="fi-FI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463873"/>
            <a:ext cx="7772400" cy="1470025"/>
          </a:xfrm>
        </p:spPr>
        <p:txBody>
          <a:bodyPr anchor="ctr"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fi-FI" noProof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37136"/>
            <a:ext cx="6400800" cy="1201737"/>
          </a:xfr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fi-FI" noProof="0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E5F2C-1F8F-40EA-9595-3169E2FD88E0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61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B94E1-8FD2-48B5-900F-3A688A031A8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43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435" y="4406904"/>
            <a:ext cx="7772400" cy="1362075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435" y="2906715"/>
            <a:ext cx="7772400" cy="1500187"/>
          </a:xfrm>
        </p:spPr>
        <p:txBody>
          <a:bodyPr anchor="b"/>
          <a:lstStyle>
            <a:lvl1pPr marL="0" indent="0">
              <a:buNone/>
              <a:defRPr sz="1900"/>
            </a:lvl1pPr>
            <a:lvl2pPr marL="429868" indent="0">
              <a:buNone/>
              <a:defRPr sz="1700"/>
            </a:lvl2pPr>
            <a:lvl3pPr marL="859739" indent="0">
              <a:buNone/>
              <a:defRPr sz="1500"/>
            </a:lvl3pPr>
            <a:lvl4pPr marL="1289603" indent="0">
              <a:buNone/>
              <a:defRPr sz="1300"/>
            </a:lvl4pPr>
            <a:lvl5pPr marL="1719470" indent="0">
              <a:buNone/>
              <a:defRPr sz="1300"/>
            </a:lvl5pPr>
            <a:lvl6pPr marL="2149336" indent="0">
              <a:buNone/>
              <a:defRPr sz="1300"/>
            </a:lvl6pPr>
            <a:lvl7pPr marL="2579205" indent="0">
              <a:buNone/>
              <a:defRPr sz="1300"/>
            </a:lvl7pPr>
            <a:lvl8pPr marL="3009070" indent="0">
              <a:buNone/>
              <a:defRPr sz="1300"/>
            </a:lvl8pPr>
            <a:lvl9pPr marL="3438940" indent="0">
              <a:buNone/>
              <a:defRPr sz="13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5964F-1DA0-48E4-BC28-6012840599F7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62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67458" y="1797050"/>
            <a:ext cx="4038600" cy="386397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6798" y="1797050"/>
            <a:ext cx="4040065" cy="386397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5BFB5-3933-4093-AFEF-09FD56372040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038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32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31" y="1535113"/>
            <a:ext cx="4040065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9868" indent="0">
              <a:buNone/>
              <a:defRPr sz="1900" b="1"/>
            </a:lvl2pPr>
            <a:lvl3pPr marL="859739" indent="0">
              <a:buNone/>
              <a:defRPr sz="1700" b="1"/>
            </a:lvl3pPr>
            <a:lvl4pPr marL="1289603" indent="0">
              <a:buNone/>
              <a:defRPr sz="1500" b="1"/>
            </a:lvl4pPr>
            <a:lvl5pPr marL="1719470" indent="0">
              <a:buNone/>
              <a:defRPr sz="1500" b="1"/>
            </a:lvl5pPr>
            <a:lvl6pPr marL="2149336" indent="0">
              <a:buNone/>
              <a:defRPr sz="1500" b="1"/>
            </a:lvl6pPr>
            <a:lvl7pPr marL="2579205" indent="0">
              <a:buNone/>
              <a:defRPr sz="1500" b="1"/>
            </a:lvl7pPr>
            <a:lvl8pPr marL="3009070" indent="0">
              <a:buNone/>
              <a:defRPr sz="1500" b="1"/>
            </a:lvl8pPr>
            <a:lvl9pPr marL="3438940" indent="0">
              <a:buNone/>
              <a:defRPr sz="15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31" y="2174880"/>
            <a:ext cx="4040065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8" y="1535113"/>
            <a:ext cx="4041531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9868" indent="0">
              <a:buNone/>
              <a:defRPr sz="1900" b="1"/>
            </a:lvl2pPr>
            <a:lvl3pPr marL="859739" indent="0">
              <a:buNone/>
              <a:defRPr sz="1700" b="1"/>
            </a:lvl3pPr>
            <a:lvl4pPr marL="1289603" indent="0">
              <a:buNone/>
              <a:defRPr sz="1500" b="1"/>
            </a:lvl4pPr>
            <a:lvl5pPr marL="1719470" indent="0">
              <a:buNone/>
              <a:defRPr sz="1500" b="1"/>
            </a:lvl5pPr>
            <a:lvl6pPr marL="2149336" indent="0">
              <a:buNone/>
              <a:defRPr sz="1500" b="1"/>
            </a:lvl6pPr>
            <a:lvl7pPr marL="2579205" indent="0">
              <a:buNone/>
              <a:defRPr sz="1500" b="1"/>
            </a:lvl7pPr>
            <a:lvl8pPr marL="3009070" indent="0">
              <a:buNone/>
              <a:defRPr sz="1500" b="1"/>
            </a:lvl8pPr>
            <a:lvl9pPr marL="3438940" indent="0">
              <a:buNone/>
              <a:defRPr sz="15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278" y="2174880"/>
            <a:ext cx="4041531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5D21C-C458-4E1D-BDE6-D8E7F245320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394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E7969-7F45-4833-8219-EF6495694C0D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82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61F49-82DE-4E18-9C96-2F0D77644F81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31" y="273050"/>
            <a:ext cx="3008435" cy="1162050"/>
          </a:xfrm>
        </p:spPr>
        <p:txBody>
          <a:bodyPr/>
          <a:lstStyle>
            <a:lvl1pPr algn="l">
              <a:defRPr sz="19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538" y="273122"/>
            <a:ext cx="5111262" cy="58531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31" y="1435172"/>
            <a:ext cx="3008435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29868" indent="0">
              <a:buNone/>
              <a:defRPr sz="1100"/>
            </a:lvl2pPr>
            <a:lvl3pPr marL="859739" indent="0">
              <a:buNone/>
              <a:defRPr sz="900"/>
            </a:lvl3pPr>
            <a:lvl4pPr marL="1289603" indent="0">
              <a:buNone/>
              <a:defRPr sz="900"/>
            </a:lvl4pPr>
            <a:lvl5pPr marL="1719470" indent="0">
              <a:buNone/>
              <a:defRPr sz="900"/>
            </a:lvl5pPr>
            <a:lvl6pPr marL="2149336" indent="0">
              <a:buNone/>
              <a:defRPr sz="900"/>
            </a:lvl6pPr>
            <a:lvl7pPr marL="2579205" indent="0">
              <a:buNone/>
              <a:defRPr sz="900"/>
            </a:lvl7pPr>
            <a:lvl8pPr marL="3009070" indent="0">
              <a:buNone/>
              <a:defRPr sz="900"/>
            </a:lvl8pPr>
            <a:lvl9pPr marL="343894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263DB-E1D3-4FAD-BC56-39BDFDA2D9C2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162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9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166" y="612779"/>
            <a:ext cx="54864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29868" indent="0">
              <a:buNone/>
              <a:defRPr sz="2600"/>
            </a:lvl2pPr>
            <a:lvl3pPr marL="859739" indent="0">
              <a:buNone/>
              <a:defRPr sz="2300"/>
            </a:lvl3pPr>
            <a:lvl4pPr marL="1289603" indent="0">
              <a:buNone/>
              <a:defRPr sz="1900"/>
            </a:lvl4pPr>
            <a:lvl5pPr marL="1719470" indent="0">
              <a:buNone/>
              <a:defRPr sz="1900"/>
            </a:lvl5pPr>
            <a:lvl6pPr marL="2149336" indent="0">
              <a:buNone/>
              <a:defRPr sz="1900"/>
            </a:lvl6pPr>
            <a:lvl7pPr marL="2579205" indent="0">
              <a:buNone/>
              <a:defRPr sz="1900"/>
            </a:lvl7pPr>
            <a:lvl8pPr marL="3009070" indent="0">
              <a:buNone/>
              <a:defRPr sz="1900"/>
            </a:lvl8pPr>
            <a:lvl9pPr marL="3438940" indent="0">
              <a:buNone/>
              <a:defRPr sz="19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300"/>
            </a:lvl1pPr>
            <a:lvl2pPr marL="429868" indent="0">
              <a:buNone/>
              <a:defRPr sz="1100"/>
            </a:lvl2pPr>
            <a:lvl3pPr marL="859739" indent="0">
              <a:buNone/>
              <a:defRPr sz="900"/>
            </a:lvl3pPr>
            <a:lvl4pPr marL="1289603" indent="0">
              <a:buNone/>
              <a:defRPr sz="900"/>
            </a:lvl4pPr>
            <a:lvl5pPr marL="1719470" indent="0">
              <a:buNone/>
              <a:defRPr sz="900"/>
            </a:lvl5pPr>
            <a:lvl6pPr marL="2149336" indent="0">
              <a:buNone/>
              <a:defRPr sz="900"/>
            </a:lvl6pPr>
            <a:lvl7pPr marL="2579205" indent="0">
              <a:buNone/>
              <a:defRPr sz="900"/>
            </a:lvl7pPr>
            <a:lvl8pPr marL="3009070" indent="0">
              <a:buNone/>
              <a:defRPr sz="900"/>
            </a:lvl8pPr>
            <a:lvl9pPr marL="343894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74400-B940-4102-892F-B91CE172DAC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006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6A328-9E1E-49D8-BFDE-C91D137E4DC6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12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32330" y="274711"/>
            <a:ext cx="2054470" cy="5386387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67458" y="274711"/>
            <a:ext cx="6024196" cy="538638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D5861-BDCB-493C-9B18-9FD9C5CCCD8D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838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/>
          </p:nvPr>
        </p:nvSpPr>
        <p:spPr>
          <a:xfrm>
            <a:off x="467458" y="274711"/>
            <a:ext cx="8219342" cy="53863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890AA-6352-4BEC-AE45-8252CF9D3524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7682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nergia jukistus 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99" y="6121448"/>
            <a:ext cx="193284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1"/>
          <p:cNvSpPr>
            <a:spLocks/>
          </p:cNvSpPr>
          <p:nvPr userDrawn="1"/>
        </p:nvSpPr>
        <p:spPr bwMode="auto">
          <a:xfrm>
            <a:off x="252089" y="49"/>
            <a:ext cx="7663961" cy="2151063"/>
          </a:xfrm>
          <a:custGeom>
            <a:avLst/>
            <a:gdLst>
              <a:gd name="T0" fmla="*/ 2147483647 w 20916"/>
              <a:gd name="T1" fmla="*/ 2147483647 h 5420"/>
              <a:gd name="T2" fmla="*/ 2147483647 w 20916"/>
              <a:gd name="T3" fmla="*/ 2147483647 h 5420"/>
              <a:gd name="T4" fmla="*/ 2147483647 w 20916"/>
              <a:gd name="T5" fmla="*/ 2147483647 h 5420"/>
              <a:gd name="T6" fmla="*/ 2147483647 w 20916"/>
              <a:gd name="T7" fmla="*/ 2147483647 h 5420"/>
              <a:gd name="T8" fmla="*/ 2147483647 w 20916"/>
              <a:gd name="T9" fmla="*/ 2147483647 h 5420"/>
              <a:gd name="T10" fmla="*/ 2147483647 w 20916"/>
              <a:gd name="T11" fmla="*/ 2147483647 h 5420"/>
              <a:gd name="T12" fmla="*/ 2147483647 w 20916"/>
              <a:gd name="T13" fmla="*/ 2147483647 h 5420"/>
              <a:gd name="T14" fmla="*/ 2147483647 w 20916"/>
              <a:gd name="T15" fmla="*/ 2147483647 h 5420"/>
              <a:gd name="T16" fmla="*/ 2147483647 w 20916"/>
              <a:gd name="T17" fmla="*/ 2147483647 h 5420"/>
              <a:gd name="T18" fmla="*/ 2147483647 w 20916"/>
              <a:gd name="T19" fmla="*/ 2147483647 h 5420"/>
              <a:gd name="T20" fmla="*/ 2147483647 w 20916"/>
              <a:gd name="T21" fmla="*/ 2147483647 h 5420"/>
              <a:gd name="T22" fmla="*/ 2147483647 w 20916"/>
              <a:gd name="T23" fmla="*/ 2147483647 h 5420"/>
              <a:gd name="T24" fmla="*/ 2147483647 w 20916"/>
              <a:gd name="T25" fmla="*/ 2147483647 h 5420"/>
              <a:gd name="T26" fmla="*/ 2147483647 w 20916"/>
              <a:gd name="T27" fmla="*/ 2147483647 h 5420"/>
              <a:gd name="T28" fmla="*/ 2147483647 w 20916"/>
              <a:gd name="T29" fmla="*/ 2147483647 h 5420"/>
              <a:gd name="T30" fmla="*/ 2147483647 w 20916"/>
              <a:gd name="T31" fmla="*/ 2147483647 h 5420"/>
              <a:gd name="T32" fmla="*/ 2147483647 w 20916"/>
              <a:gd name="T33" fmla="*/ 2147483647 h 5420"/>
              <a:gd name="T34" fmla="*/ 2147483647 w 20916"/>
              <a:gd name="T35" fmla="*/ 2147483647 h 5420"/>
              <a:gd name="T36" fmla="*/ 2147483647 w 20916"/>
              <a:gd name="T37" fmla="*/ 2147483647 h 5420"/>
              <a:gd name="T38" fmla="*/ 2147483647 w 20916"/>
              <a:gd name="T39" fmla="*/ 2147483647 h 5420"/>
              <a:gd name="T40" fmla="*/ 2147483647 w 20916"/>
              <a:gd name="T41" fmla="*/ 2147483647 h 5420"/>
              <a:gd name="T42" fmla="*/ 2147483647 w 20916"/>
              <a:gd name="T43" fmla="*/ 2147483647 h 5420"/>
              <a:gd name="T44" fmla="*/ 2147483647 w 20916"/>
              <a:gd name="T45" fmla="*/ 2147483647 h 5420"/>
              <a:gd name="T46" fmla="*/ 2147483647 w 20916"/>
              <a:gd name="T47" fmla="*/ 2147483647 h 5420"/>
              <a:gd name="T48" fmla="*/ 2147483647 w 20916"/>
              <a:gd name="T49" fmla="*/ 2147483647 h 5420"/>
              <a:gd name="T50" fmla="*/ 2147483647 w 20916"/>
              <a:gd name="T51" fmla="*/ 2147483647 h 5420"/>
              <a:gd name="T52" fmla="*/ 2147483647 w 20916"/>
              <a:gd name="T53" fmla="*/ 2147483647 h 5420"/>
              <a:gd name="T54" fmla="*/ 2147483647 w 20916"/>
              <a:gd name="T55" fmla="*/ 2147483647 h 5420"/>
              <a:gd name="T56" fmla="*/ 2147483647 w 20916"/>
              <a:gd name="T57" fmla="*/ 2147483647 h 5420"/>
              <a:gd name="T58" fmla="*/ 2147483647 w 20916"/>
              <a:gd name="T59" fmla="*/ 2147483647 h 5420"/>
              <a:gd name="T60" fmla="*/ 2147483647 w 20916"/>
              <a:gd name="T61" fmla="*/ 2147483647 h 5420"/>
              <a:gd name="T62" fmla="*/ 2147483647 w 20916"/>
              <a:gd name="T63" fmla="*/ 2147483647 h 5420"/>
              <a:gd name="T64" fmla="*/ 2147483647 w 20916"/>
              <a:gd name="T65" fmla="*/ 2147483647 h 5420"/>
              <a:gd name="T66" fmla="*/ 2147483647 w 20916"/>
              <a:gd name="T67" fmla="*/ 2147483647 h 5420"/>
              <a:gd name="T68" fmla="*/ 2147483647 w 20916"/>
              <a:gd name="T69" fmla="*/ 2147483647 h 5420"/>
              <a:gd name="T70" fmla="*/ 2147483647 w 20916"/>
              <a:gd name="T71" fmla="*/ 2147483647 h 5420"/>
              <a:gd name="T72" fmla="*/ 2147483647 w 20916"/>
              <a:gd name="T73" fmla="*/ 2147483647 h 5420"/>
              <a:gd name="T74" fmla="*/ 2147483647 w 20916"/>
              <a:gd name="T75" fmla="*/ 2147483647 h 5420"/>
              <a:gd name="T76" fmla="*/ 2147483647 w 20916"/>
              <a:gd name="T77" fmla="*/ 2147483647 h 5420"/>
              <a:gd name="T78" fmla="*/ 2147483647 w 20916"/>
              <a:gd name="T79" fmla="*/ 2147483647 h 5420"/>
              <a:gd name="T80" fmla="*/ 2147483647 w 20916"/>
              <a:gd name="T81" fmla="*/ 0 h 54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0916" h="5420">
                <a:moveTo>
                  <a:pt x="20916" y="0"/>
                </a:moveTo>
                <a:lnTo>
                  <a:pt x="20780" y="149"/>
                </a:lnTo>
                <a:lnTo>
                  <a:pt x="20640" y="297"/>
                </a:lnTo>
                <a:lnTo>
                  <a:pt x="20499" y="443"/>
                </a:lnTo>
                <a:lnTo>
                  <a:pt x="20354" y="589"/>
                </a:lnTo>
                <a:lnTo>
                  <a:pt x="20206" y="732"/>
                </a:lnTo>
                <a:lnTo>
                  <a:pt x="20056" y="876"/>
                </a:lnTo>
                <a:lnTo>
                  <a:pt x="19903" y="1018"/>
                </a:lnTo>
                <a:lnTo>
                  <a:pt x="19747" y="1158"/>
                </a:lnTo>
                <a:lnTo>
                  <a:pt x="19589" y="1296"/>
                </a:lnTo>
                <a:lnTo>
                  <a:pt x="19427" y="1433"/>
                </a:lnTo>
                <a:lnTo>
                  <a:pt x="19264" y="1568"/>
                </a:lnTo>
                <a:lnTo>
                  <a:pt x="19096" y="1703"/>
                </a:lnTo>
                <a:lnTo>
                  <a:pt x="18928" y="1835"/>
                </a:lnTo>
                <a:lnTo>
                  <a:pt x="18756" y="1966"/>
                </a:lnTo>
                <a:lnTo>
                  <a:pt x="18581" y="2095"/>
                </a:lnTo>
                <a:lnTo>
                  <a:pt x="18405" y="2223"/>
                </a:lnTo>
                <a:lnTo>
                  <a:pt x="18226" y="2349"/>
                </a:lnTo>
                <a:lnTo>
                  <a:pt x="18044" y="2473"/>
                </a:lnTo>
                <a:lnTo>
                  <a:pt x="17860" y="2595"/>
                </a:lnTo>
                <a:lnTo>
                  <a:pt x="17673" y="2715"/>
                </a:lnTo>
                <a:lnTo>
                  <a:pt x="17483" y="2833"/>
                </a:lnTo>
                <a:lnTo>
                  <a:pt x="17292" y="2951"/>
                </a:lnTo>
                <a:lnTo>
                  <a:pt x="17098" y="3064"/>
                </a:lnTo>
                <a:lnTo>
                  <a:pt x="16901" y="3177"/>
                </a:lnTo>
                <a:lnTo>
                  <a:pt x="16703" y="3287"/>
                </a:lnTo>
                <a:lnTo>
                  <a:pt x="16501" y="3395"/>
                </a:lnTo>
                <a:lnTo>
                  <a:pt x="16299" y="3501"/>
                </a:lnTo>
                <a:lnTo>
                  <a:pt x="16094" y="3606"/>
                </a:lnTo>
                <a:lnTo>
                  <a:pt x="15886" y="3708"/>
                </a:lnTo>
                <a:lnTo>
                  <a:pt x="15675" y="3807"/>
                </a:lnTo>
                <a:lnTo>
                  <a:pt x="15463" y="3904"/>
                </a:lnTo>
                <a:lnTo>
                  <a:pt x="15249" y="4000"/>
                </a:lnTo>
                <a:lnTo>
                  <a:pt x="14656" y="4244"/>
                </a:lnTo>
                <a:lnTo>
                  <a:pt x="14062" y="4467"/>
                </a:lnTo>
                <a:lnTo>
                  <a:pt x="13467" y="4665"/>
                </a:lnTo>
                <a:lnTo>
                  <a:pt x="12872" y="4839"/>
                </a:lnTo>
                <a:lnTo>
                  <a:pt x="12280" y="4991"/>
                </a:lnTo>
                <a:lnTo>
                  <a:pt x="11691" y="5119"/>
                </a:lnTo>
                <a:lnTo>
                  <a:pt x="11105" y="5224"/>
                </a:lnTo>
                <a:lnTo>
                  <a:pt x="10523" y="5306"/>
                </a:lnTo>
                <a:lnTo>
                  <a:pt x="9947" y="5366"/>
                </a:lnTo>
                <a:lnTo>
                  <a:pt x="9377" y="5404"/>
                </a:lnTo>
                <a:lnTo>
                  <a:pt x="8813" y="5420"/>
                </a:lnTo>
                <a:lnTo>
                  <a:pt x="8259" y="5413"/>
                </a:lnTo>
                <a:lnTo>
                  <a:pt x="7713" y="5385"/>
                </a:lnTo>
                <a:lnTo>
                  <a:pt x="7178" y="5335"/>
                </a:lnTo>
                <a:lnTo>
                  <a:pt x="6653" y="5264"/>
                </a:lnTo>
                <a:lnTo>
                  <a:pt x="6140" y="5171"/>
                </a:lnTo>
                <a:lnTo>
                  <a:pt x="5641" y="5058"/>
                </a:lnTo>
                <a:lnTo>
                  <a:pt x="5154" y="4924"/>
                </a:lnTo>
                <a:lnTo>
                  <a:pt x="4684" y="4769"/>
                </a:lnTo>
                <a:lnTo>
                  <a:pt x="4229" y="4593"/>
                </a:lnTo>
                <a:lnTo>
                  <a:pt x="3790" y="4399"/>
                </a:lnTo>
                <a:lnTo>
                  <a:pt x="3369" y="4183"/>
                </a:lnTo>
                <a:lnTo>
                  <a:pt x="2966" y="3946"/>
                </a:lnTo>
                <a:lnTo>
                  <a:pt x="2582" y="3691"/>
                </a:lnTo>
                <a:lnTo>
                  <a:pt x="2220" y="3416"/>
                </a:lnTo>
                <a:lnTo>
                  <a:pt x="1877" y="3122"/>
                </a:lnTo>
                <a:lnTo>
                  <a:pt x="1558" y="2809"/>
                </a:lnTo>
                <a:lnTo>
                  <a:pt x="1263" y="2477"/>
                </a:lnTo>
                <a:lnTo>
                  <a:pt x="990" y="2127"/>
                </a:lnTo>
                <a:lnTo>
                  <a:pt x="744" y="1758"/>
                </a:lnTo>
                <a:lnTo>
                  <a:pt x="523" y="1369"/>
                </a:lnTo>
                <a:lnTo>
                  <a:pt x="328" y="964"/>
                </a:lnTo>
                <a:lnTo>
                  <a:pt x="303" y="905"/>
                </a:lnTo>
                <a:lnTo>
                  <a:pt x="278" y="845"/>
                </a:lnTo>
                <a:lnTo>
                  <a:pt x="254" y="786"/>
                </a:lnTo>
                <a:lnTo>
                  <a:pt x="230" y="726"/>
                </a:lnTo>
                <a:lnTo>
                  <a:pt x="208" y="667"/>
                </a:lnTo>
                <a:lnTo>
                  <a:pt x="186" y="607"/>
                </a:lnTo>
                <a:lnTo>
                  <a:pt x="165" y="547"/>
                </a:lnTo>
                <a:lnTo>
                  <a:pt x="144" y="487"/>
                </a:lnTo>
                <a:lnTo>
                  <a:pt x="123" y="426"/>
                </a:lnTo>
                <a:lnTo>
                  <a:pt x="103" y="366"/>
                </a:lnTo>
                <a:lnTo>
                  <a:pt x="85" y="305"/>
                </a:lnTo>
                <a:lnTo>
                  <a:pt x="67" y="245"/>
                </a:lnTo>
                <a:lnTo>
                  <a:pt x="50" y="183"/>
                </a:lnTo>
                <a:lnTo>
                  <a:pt x="33" y="123"/>
                </a:lnTo>
                <a:lnTo>
                  <a:pt x="16" y="61"/>
                </a:lnTo>
                <a:lnTo>
                  <a:pt x="0" y="0"/>
                </a:lnTo>
                <a:lnTo>
                  <a:pt x="2091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6229" tIns="43114" rIns="86229" bIns="43114"/>
          <a:lstStyle/>
          <a:p>
            <a:pPr defTabSz="912856" fontAlgn="base">
              <a:spcBef>
                <a:spcPct val="0"/>
              </a:spcBef>
              <a:spcAft>
                <a:spcPct val="0"/>
              </a:spcAft>
            </a:pPr>
            <a:endParaRPr lang="fi-FI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463848"/>
            <a:ext cx="7772400" cy="1470025"/>
          </a:xfrm>
        </p:spPr>
        <p:txBody>
          <a:bodyPr anchor="ctr"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fi-FI" noProof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37111"/>
            <a:ext cx="6400800" cy="1201737"/>
          </a:xfr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fi-FI" noProof="0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E5F2C-1F8F-40EA-9595-3169E2FD88E0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345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B94E1-8FD2-48B5-900F-3A688A031A8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968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435" y="4406904"/>
            <a:ext cx="7772400" cy="1362075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435" y="2906715"/>
            <a:ext cx="7772400" cy="1500187"/>
          </a:xfrm>
        </p:spPr>
        <p:txBody>
          <a:bodyPr anchor="b"/>
          <a:lstStyle>
            <a:lvl1pPr marL="0" indent="0">
              <a:buNone/>
              <a:defRPr sz="1900"/>
            </a:lvl1pPr>
            <a:lvl2pPr marL="431141" indent="0">
              <a:buNone/>
              <a:defRPr sz="1700"/>
            </a:lvl2pPr>
            <a:lvl3pPr marL="862285" indent="0">
              <a:buNone/>
              <a:defRPr sz="1500"/>
            </a:lvl3pPr>
            <a:lvl4pPr marL="1293424" indent="0">
              <a:buNone/>
              <a:defRPr sz="1300"/>
            </a:lvl4pPr>
            <a:lvl5pPr marL="1724566" indent="0">
              <a:buNone/>
              <a:defRPr sz="1300"/>
            </a:lvl5pPr>
            <a:lvl6pPr marL="2155707" indent="0">
              <a:buNone/>
              <a:defRPr sz="1300"/>
            </a:lvl6pPr>
            <a:lvl7pPr marL="2586849" indent="0">
              <a:buNone/>
              <a:defRPr sz="1300"/>
            </a:lvl7pPr>
            <a:lvl8pPr marL="3017990" indent="0">
              <a:buNone/>
              <a:defRPr sz="1300"/>
            </a:lvl8pPr>
            <a:lvl9pPr marL="3449132" indent="0">
              <a:buNone/>
              <a:defRPr sz="13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5964F-1DA0-48E4-BC28-6012840599F7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967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67458" y="1797050"/>
            <a:ext cx="4038600" cy="386397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6777" y="1797050"/>
            <a:ext cx="4040065" cy="386397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5BFB5-3933-4093-AFEF-09FD56372040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834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16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30" y="1535113"/>
            <a:ext cx="4040065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1141" indent="0">
              <a:buNone/>
              <a:defRPr sz="1900" b="1"/>
            </a:lvl2pPr>
            <a:lvl3pPr marL="862285" indent="0">
              <a:buNone/>
              <a:defRPr sz="1700" b="1"/>
            </a:lvl3pPr>
            <a:lvl4pPr marL="1293424" indent="0">
              <a:buNone/>
              <a:defRPr sz="1500" b="1"/>
            </a:lvl4pPr>
            <a:lvl5pPr marL="1724566" indent="0">
              <a:buNone/>
              <a:defRPr sz="1500" b="1"/>
            </a:lvl5pPr>
            <a:lvl6pPr marL="2155707" indent="0">
              <a:buNone/>
              <a:defRPr sz="1500" b="1"/>
            </a:lvl6pPr>
            <a:lvl7pPr marL="2586849" indent="0">
              <a:buNone/>
              <a:defRPr sz="1500" b="1"/>
            </a:lvl7pPr>
            <a:lvl8pPr marL="3017990" indent="0">
              <a:buNone/>
              <a:defRPr sz="1500" b="1"/>
            </a:lvl8pPr>
            <a:lvl9pPr marL="3449132" indent="0">
              <a:buNone/>
              <a:defRPr sz="15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30" y="2174880"/>
            <a:ext cx="4040065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8" y="1535113"/>
            <a:ext cx="4041531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1141" indent="0">
              <a:buNone/>
              <a:defRPr sz="1900" b="1"/>
            </a:lvl2pPr>
            <a:lvl3pPr marL="862285" indent="0">
              <a:buNone/>
              <a:defRPr sz="1700" b="1"/>
            </a:lvl3pPr>
            <a:lvl4pPr marL="1293424" indent="0">
              <a:buNone/>
              <a:defRPr sz="1500" b="1"/>
            </a:lvl4pPr>
            <a:lvl5pPr marL="1724566" indent="0">
              <a:buNone/>
              <a:defRPr sz="1500" b="1"/>
            </a:lvl5pPr>
            <a:lvl6pPr marL="2155707" indent="0">
              <a:buNone/>
              <a:defRPr sz="1500" b="1"/>
            </a:lvl6pPr>
            <a:lvl7pPr marL="2586849" indent="0">
              <a:buNone/>
              <a:defRPr sz="1500" b="1"/>
            </a:lvl7pPr>
            <a:lvl8pPr marL="3017990" indent="0">
              <a:buNone/>
              <a:defRPr sz="1500" b="1"/>
            </a:lvl8pPr>
            <a:lvl9pPr marL="3449132" indent="0">
              <a:buNone/>
              <a:defRPr sz="15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278" y="2174880"/>
            <a:ext cx="4041531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5D21C-C458-4E1D-BDE6-D8E7F245320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4934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E7969-7F45-4833-8219-EF6495694C0D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077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61F49-82DE-4E18-9C96-2F0D77644F81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423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30" y="273050"/>
            <a:ext cx="3008435" cy="1162050"/>
          </a:xfrm>
        </p:spPr>
        <p:txBody>
          <a:bodyPr/>
          <a:lstStyle>
            <a:lvl1pPr algn="l">
              <a:defRPr sz="19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538" y="273098"/>
            <a:ext cx="5111262" cy="58531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30" y="1435148"/>
            <a:ext cx="3008435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31141" indent="0">
              <a:buNone/>
              <a:defRPr sz="1100"/>
            </a:lvl2pPr>
            <a:lvl3pPr marL="862285" indent="0">
              <a:buNone/>
              <a:defRPr sz="900"/>
            </a:lvl3pPr>
            <a:lvl4pPr marL="1293424" indent="0">
              <a:buNone/>
              <a:defRPr sz="900"/>
            </a:lvl4pPr>
            <a:lvl5pPr marL="1724566" indent="0">
              <a:buNone/>
              <a:defRPr sz="900"/>
            </a:lvl5pPr>
            <a:lvl6pPr marL="2155707" indent="0">
              <a:buNone/>
              <a:defRPr sz="900"/>
            </a:lvl6pPr>
            <a:lvl7pPr marL="2586849" indent="0">
              <a:buNone/>
              <a:defRPr sz="900"/>
            </a:lvl7pPr>
            <a:lvl8pPr marL="3017990" indent="0">
              <a:buNone/>
              <a:defRPr sz="900"/>
            </a:lvl8pPr>
            <a:lvl9pPr marL="3449132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263DB-E1D3-4FAD-BC56-39BDFDA2D9C2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3454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9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166" y="612779"/>
            <a:ext cx="54864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1141" indent="0">
              <a:buNone/>
              <a:defRPr sz="2600"/>
            </a:lvl2pPr>
            <a:lvl3pPr marL="862285" indent="0">
              <a:buNone/>
              <a:defRPr sz="2300"/>
            </a:lvl3pPr>
            <a:lvl4pPr marL="1293424" indent="0">
              <a:buNone/>
              <a:defRPr sz="1900"/>
            </a:lvl4pPr>
            <a:lvl5pPr marL="1724566" indent="0">
              <a:buNone/>
              <a:defRPr sz="1900"/>
            </a:lvl5pPr>
            <a:lvl6pPr marL="2155707" indent="0">
              <a:buNone/>
              <a:defRPr sz="1900"/>
            </a:lvl6pPr>
            <a:lvl7pPr marL="2586849" indent="0">
              <a:buNone/>
              <a:defRPr sz="1900"/>
            </a:lvl7pPr>
            <a:lvl8pPr marL="3017990" indent="0">
              <a:buNone/>
              <a:defRPr sz="1900"/>
            </a:lvl8pPr>
            <a:lvl9pPr marL="3449132" indent="0">
              <a:buNone/>
              <a:defRPr sz="19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300"/>
            </a:lvl1pPr>
            <a:lvl2pPr marL="431141" indent="0">
              <a:buNone/>
              <a:defRPr sz="1100"/>
            </a:lvl2pPr>
            <a:lvl3pPr marL="862285" indent="0">
              <a:buNone/>
              <a:defRPr sz="900"/>
            </a:lvl3pPr>
            <a:lvl4pPr marL="1293424" indent="0">
              <a:buNone/>
              <a:defRPr sz="900"/>
            </a:lvl4pPr>
            <a:lvl5pPr marL="1724566" indent="0">
              <a:buNone/>
              <a:defRPr sz="900"/>
            </a:lvl5pPr>
            <a:lvl6pPr marL="2155707" indent="0">
              <a:buNone/>
              <a:defRPr sz="900"/>
            </a:lvl6pPr>
            <a:lvl7pPr marL="2586849" indent="0">
              <a:buNone/>
              <a:defRPr sz="900"/>
            </a:lvl7pPr>
            <a:lvl8pPr marL="3017990" indent="0">
              <a:buNone/>
              <a:defRPr sz="900"/>
            </a:lvl8pPr>
            <a:lvl9pPr marL="3449132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74400-B940-4102-892F-B91CE172DAC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3594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6A328-9E1E-49D8-BFDE-C91D137E4DC6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7562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32330" y="274687"/>
            <a:ext cx="2054470" cy="5386387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67458" y="274687"/>
            <a:ext cx="6024196" cy="538638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D5861-BDCB-493C-9B18-9FD9C5CCCD8D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0656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/>
          </p:nvPr>
        </p:nvSpPr>
        <p:spPr>
          <a:xfrm>
            <a:off x="467458" y="274687"/>
            <a:ext cx="8219342" cy="53863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890AA-6352-4BEC-AE45-8252CF9D3524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4128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nergia jukistus 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99" y="6121455"/>
            <a:ext cx="193284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1"/>
          <p:cNvSpPr>
            <a:spLocks/>
          </p:cNvSpPr>
          <p:nvPr userDrawn="1"/>
        </p:nvSpPr>
        <p:spPr bwMode="auto">
          <a:xfrm>
            <a:off x="252094" y="55"/>
            <a:ext cx="7663961" cy="2151063"/>
          </a:xfrm>
          <a:custGeom>
            <a:avLst/>
            <a:gdLst>
              <a:gd name="T0" fmla="*/ 2147483647 w 20916"/>
              <a:gd name="T1" fmla="*/ 2147483647 h 5420"/>
              <a:gd name="T2" fmla="*/ 2147483647 w 20916"/>
              <a:gd name="T3" fmla="*/ 2147483647 h 5420"/>
              <a:gd name="T4" fmla="*/ 2147483647 w 20916"/>
              <a:gd name="T5" fmla="*/ 2147483647 h 5420"/>
              <a:gd name="T6" fmla="*/ 2147483647 w 20916"/>
              <a:gd name="T7" fmla="*/ 2147483647 h 5420"/>
              <a:gd name="T8" fmla="*/ 2147483647 w 20916"/>
              <a:gd name="T9" fmla="*/ 2147483647 h 5420"/>
              <a:gd name="T10" fmla="*/ 2147483647 w 20916"/>
              <a:gd name="T11" fmla="*/ 2147483647 h 5420"/>
              <a:gd name="T12" fmla="*/ 2147483647 w 20916"/>
              <a:gd name="T13" fmla="*/ 2147483647 h 5420"/>
              <a:gd name="T14" fmla="*/ 2147483647 w 20916"/>
              <a:gd name="T15" fmla="*/ 2147483647 h 5420"/>
              <a:gd name="T16" fmla="*/ 2147483647 w 20916"/>
              <a:gd name="T17" fmla="*/ 2147483647 h 5420"/>
              <a:gd name="T18" fmla="*/ 2147483647 w 20916"/>
              <a:gd name="T19" fmla="*/ 2147483647 h 5420"/>
              <a:gd name="T20" fmla="*/ 2147483647 w 20916"/>
              <a:gd name="T21" fmla="*/ 2147483647 h 5420"/>
              <a:gd name="T22" fmla="*/ 2147483647 w 20916"/>
              <a:gd name="T23" fmla="*/ 2147483647 h 5420"/>
              <a:gd name="T24" fmla="*/ 2147483647 w 20916"/>
              <a:gd name="T25" fmla="*/ 2147483647 h 5420"/>
              <a:gd name="T26" fmla="*/ 2147483647 w 20916"/>
              <a:gd name="T27" fmla="*/ 2147483647 h 5420"/>
              <a:gd name="T28" fmla="*/ 2147483647 w 20916"/>
              <a:gd name="T29" fmla="*/ 2147483647 h 5420"/>
              <a:gd name="T30" fmla="*/ 2147483647 w 20916"/>
              <a:gd name="T31" fmla="*/ 2147483647 h 5420"/>
              <a:gd name="T32" fmla="*/ 2147483647 w 20916"/>
              <a:gd name="T33" fmla="*/ 2147483647 h 5420"/>
              <a:gd name="T34" fmla="*/ 2147483647 w 20916"/>
              <a:gd name="T35" fmla="*/ 2147483647 h 5420"/>
              <a:gd name="T36" fmla="*/ 2147483647 w 20916"/>
              <a:gd name="T37" fmla="*/ 2147483647 h 5420"/>
              <a:gd name="T38" fmla="*/ 2147483647 w 20916"/>
              <a:gd name="T39" fmla="*/ 2147483647 h 5420"/>
              <a:gd name="T40" fmla="*/ 2147483647 w 20916"/>
              <a:gd name="T41" fmla="*/ 2147483647 h 5420"/>
              <a:gd name="T42" fmla="*/ 2147483647 w 20916"/>
              <a:gd name="T43" fmla="*/ 2147483647 h 5420"/>
              <a:gd name="T44" fmla="*/ 2147483647 w 20916"/>
              <a:gd name="T45" fmla="*/ 2147483647 h 5420"/>
              <a:gd name="T46" fmla="*/ 2147483647 w 20916"/>
              <a:gd name="T47" fmla="*/ 2147483647 h 5420"/>
              <a:gd name="T48" fmla="*/ 2147483647 w 20916"/>
              <a:gd name="T49" fmla="*/ 2147483647 h 5420"/>
              <a:gd name="T50" fmla="*/ 2147483647 w 20916"/>
              <a:gd name="T51" fmla="*/ 2147483647 h 5420"/>
              <a:gd name="T52" fmla="*/ 2147483647 w 20916"/>
              <a:gd name="T53" fmla="*/ 2147483647 h 5420"/>
              <a:gd name="T54" fmla="*/ 2147483647 w 20916"/>
              <a:gd name="T55" fmla="*/ 2147483647 h 5420"/>
              <a:gd name="T56" fmla="*/ 2147483647 w 20916"/>
              <a:gd name="T57" fmla="*/ 2147483647 h 5420"/>
              <a:gd name="T58" fmla="*/ 2147483647 w 20916"/>
              <a:gd name="T59" fmla="*/ 2147483647 h 5420"/>
              <a:gd name="T60" fmla="*/ 2147483647 w 20916"/>
              <a:gd name="T61" fmla="*/ 2147483647 h 5420"/>
              <a:gd name="T62" fmla="*/ 2147483647 w 20916"/>
              <a:gd name="T63" fmla="*/ 2147483647 h 5420"/>
              <a:gd name="T64" fmla="*/ 2147483647 w 20916"/>
              <a:gd name="T65" fmla="*/ 2147483647 h 5420"/>
              <a:gd name="T66" fmla="*/ 2147483647 w 20916"/>
              <a:gd name="T67" fmla="*/ 2147483647 h 5420"/>
              <a:gd name="T68" fmla="*/ 2147483647 w 20916"/>
              <a:gd name="T69" fmla="*/ 2147483647 h 5420"/>
              <a:gd name="T70" fmla="*/ 2147483647 w 20916"/>
              <a:gd name="T71" fmla="*/ 2147483647 h 5420"/>
              <a:gd name="T72" fmla="*/ 2147483647 w 20916"/>
              <a:gd name="T73" fmla="*/ 2147483647 h 5420"/>
              <a:gd name="T74" fmla="*/ 2147483647 w 20916"/>
              <a:gd name="T75" fmla="*/ 2147483647 h 5420"/>
              <a:gd name="T76" fmla="*/ 2147483647 w 20916"/>
              <a:gd name="T77" fmla="*/ 2147483647 h 5420"/>
              <a:gd name="T78" fmla="*/ 2147483647 w 20916"/>
              <a:gd name="T79" fmla="*/ 2147483647 h 5420"/>
              <a:gd name="T80" fmla="*/ 2147483647 w 20916"/>
              <a:gd name="T81" fmla="*/ 0 h 54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0916" h="5420">
                <a:moveTo>
                  <a:pt x="20916" y="0"/>
                </a:moveTo>
                <a:lnTo>
                  <a:pt x="20780" y="149"/>
                </a:lnTo>
                <a:lnTo>
                  <a:pt x="20640" y="297"/>
                </a:lnTo>
                <a:lnTo>
                  <a:pt x="20499" y="443"/>
                </a:lnTo>
                <a:lnTo>
                  <a:pt x="20354" y="589"/>
                </a:lnTo>
                <a:lnTo>
                  <a:pt x="20206" y="732"/>
                </a:lnTo>
                <a:lnTo>
                  <a:pt x="20056" y="876"/>
                </a:lnTo>
                <a:lnTo>
                  <a:pt x="19903" y="1018"/>
                </a:lnTo>
                <a:lnTo>
                  <a:pt x="19747" y="1158"/>
                </a:lnTo>
                <a:lnTo>
                  <a:pt x="19589" y="1296"/>
                </a:lnTo>
                <a:lnTo>
                  <a:pt x="19427" y="1433"/>
                </a:lnTo>
                <a:lnTo>
                  <a:pt x="19264" y="1568"/>
                </a:lnTo>
                <a:lnTo>
                  <a:pt x="19096" y="1703"/>
                </a:lnTo>
                <a:lnTo>
                  <a:pt x="18928" y="1835"/>
                </a:lnTo>
                <a:lnTo>
                  <a:pt x="18756" y="1966"/>
                </a:lnTo>
                <a:lnTo>
                  <a:pt x="18581" y="2095"/>
                </a:lnTo>
                <a:lnTo>
                  <a:pt x="18405" y="2223"/>
                </a:lnTo>
                <a:lnTo>
                  <a:pt x="18226" y="2349"/>
                </a:lnTo>
                <a:lnTo>
                  <a:pt x="18044" y="2473"/>
                </a:lnTo>
                <a:lnTo>
                  <a:pt x="17860" y="2595"/>
                </a:lnTo>
                <a:lnTo>
                  <a:pt x="17673" y="2715"/>
                </a:lnTo>
                <a:lnTo>
                  <a:pt x="17483" y="2833"/>
                </a:lnTo>
                <a:lnTo>
                  <a:pt x="17292" y="2951"/>
                </a:lnTo>
                <a:lnTo>
                  <a:pt x="17098" y="3064"/>
                </a:lnTo>
                <a:lnTo>
                  <a:pt x="16901" y="3177"/>
                </a:lnTo>
                <a:lnTo>
                  <a:pt x="16703" y="3287"/>
                </a:lnTo>
                <a:lnTo>
                  <a:pt x="16501" y="3395"/>
                </a:lnTo>
                <a:lnTo>
                  <a:pt x="16299" y="3501"/>
                </a:lnTo>
                <a:lnTo>
                  <a:pt x="16094" y="3606"/>
                </a:lnTo>
                <a:lnTo>
                  <a:pt x="15886" y="3708"/>
                </a:lnTo>
                <a:lnTo>
                  <a:pt x="15675" y="3807"/>
                </a:lnTo>
                <a:lnTo>
                  <a:pt x="15463" y="3904"/>
                </a:lnTo>
                <a:lnTo>
                  <a:pt x="15249" y="4000"/>
                </a:lnTo>
                <a:lnTo>
                  <a:pt x="14656" y="4244"/>
                </a:lnTo>
                <a:lnTo>
                  <a:pt x="14062" y="4467"/>
                </a:lnTo>
                <a:lnTo>
                  <a:pt x="13467" y="4665"/>
                </a:lnTo>
                <a:lnTo>
                  <a:pt x="12872" y="4839"/>
                </a:lnTo>
                <a:lnTo>
                  <a:pt x="12280" y="4991"/>
                </a:lnTo>
                <a:lnTo>
                  <a:pt x="11691" y="5119"/>
                </a:lnTo>
                <a:lnTo>
                  <a:pt x="11105" y="5224"/>
                </a:lnTo>
                <a:lnTo>
                  <a:pt x="10523" y="5306"/>
                </a:lnTo>
                <a:lnTo>
                  <a:pt x="9947" y="5366"/>
                </a:lnTo>
                <a:lnTo>
                  <a:pt x="9377" y="5404"/>
                </a:lnTo>
                <a:lnTo>
                  <a:pt x="8813" y="5420"/>
                </a:lnTo>
                <a:lnTo>
                  <a:pt x="8259" y="5413"/>
                </a:lnTo>
                <a:lnTo>
                  <a:pt x="7713" y="5385"/>
                </a:lnTo>
                <a:lnTo>
                  <a:pt x="7178" y="5335"/>
                </a:lnTo>
                <a:lnTo>
                  <a:pt x="6653" y="5264"/>
                </a:lnTo>
                <a:lnTo>
                  <a:pt x="6140" y="5171"/>
                </a:lnTo>
                <a:lnTo>
                  <a:pt x="5641" y="5058"/>
                </a:lnTo>
                <a:lnTo>
                  <a:pt x="5154" y="4924"/>
                </a:lnTo>
                <a:lnTo>
                  <a:pt x="4684" y="4769"/>
                </a:lnTo>
                <a:lnTo>
                  <a:pt x="4229" y="4593"/>
                </a:lnTo>
                <a:lnTo>
                  <a:pt x="3790" y="4399"/>
                </a:lnTo>
                <a:lnTo>
                  <a:pt x="3369" y="4183"/>
                </a:lnTo>
                <a:lnTo>
                  <a:pt x="2966" y="3946"/>
                </a:lnTo>
                <a:lnTo>
                  <a:pt x="2582" y="3691"/>
                </a:lnTo>
                <a:lnTo>
                  <a:pt x="2220" y="3416"/>
                </a:lnTo>
                <a:lnTo>
                  <a:pt x="1877" y="3122"/>
                </a:lnTo>
                <a:lnTo>
                  <a:pt x="1558" y="2809"/>
                </a:lnTo>
                <a:lnTo>
                  <a:pt x="1263" y="2477"/>
                </a:lnTo>
                <a:lnTo>
                  <a:pt x="990" y="2127"/>
                </a:lnTo>
                <a:lnTo>
                  <a:pt x="744" y="1758"/>
                </a:lnTo>
                <a:lnTo>
                  <a:pt x="523" y="1369"/>
                </a:lnTo>
                <a:lnTo>
                  <a:pt x="328" y="964"/>
                </a:lnTo>
                <a:lnTo>
                  <a:pt x="303" y="905"/>
                </a:lnTo>
                <a:lnTo>
                  <a:pt x="278" y="845"/>
                </a:lnTo>
                <a:lnTo>
                  <a:pt x="254" y="786"/>
                </a:lnTo>
                <a:lnTo>
                  <a:pt x="230" y="726"/>
                </a:lnTo>
                <a:lnTo>
                  <a:pt x="208" y="667"/>
                </a:lnTo>
                <a:lnTo>
                  <a:pt x="186" y="607"/>
                </a:lnTo>
                <a:lnTo>
                  <a:pt x="165" y="547"/>
                </a:lnTo>
                <a:lnTo>
                  <a:pt x="144" y="487"/>
                </a:lnTo>
                <a:lnTo>
                  <a:pt x="123" y="426"/>
                </a:lnTo>
                <a:lnTo>
                  <a:pt x="103" y="366"/>
                </a:lnTo>
                <a:lnTo>
                  <a:pt x="85" y="305"/>
                </a:lnTo>
                <a:lnTo>
                  <a:pt x="67" y="245"/>
                </a:lnTo>
                <a:lnTo>
                  <a:pt x="50" y="183"/>
                </a:lnTo>
                <a:lnTo>
                  <a:pt x="33" y="123"/>
                </a:lnTo>
                <a:lnTo>
                  <a:pt x="16" y="61"/>
                </a:lnTo>
                <a:lnTo>
                  <a:pt x="0" y="0"/>
                </a:lnTo>
                <a:lnTo>
                  <a:pt x="2091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6095" tIns="43047" rIns="86095" bIns="43047"/>
          <a:lstStyle/>
          <a:p>
            <a:pPr defTabSz="911441" fontAlgn="base">
              <a:spcBef>
                <a:spcPct val="0"/>
              </a:spcBef>
              <a:spcAft>
                <a:spcPct val="0"/>
              </a:spcAft>
            </a:pPr>
            <a:endParaRPr lang="fi-FI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463855"/>
            <a:ext cx="7772400" cy="1470025"/>
          </a:xfrm>
        </p:spPr>
        <p:txBody>
          <a:bodyPr anchor="ctr"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fi-FI" noProof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37118"/>
            <a:ext cx="6400800" cy="1201737"/>
          </a:xfr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fi-FI" noProof="0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E5F2C-1F8F-40EA-9595-3169E2FD88E0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011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B94E1-8FD2-48B5-900F-3A688A031A8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9170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435" y="4406904"/>
            <a:ext cx="7772400" cy="1362075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435" y="2906715"/>
            <a:ext cx="7772400" cy="1500187"/>
          </a:xfrm>
        </p:spPr>
        <p:txBody>
          <a:bodyPr anchor="b"/>
          <a:lstStyle>
            <a:lvl1pPr marL="0" indent="0">
              <a:buNone/>
              <a:defRPr sz="1900"/>
            </a:lvl1pPr>
            <a:lvl2pPr marL="430473" indent="0">
              <a:buNone/>
              <a:defRPr sz="1700"/>
            </a:lvl2pPr>
            <a:lvl3pPr marL="860951" indent="0">
              <a:buNone/>
              <a:defRPr sz="1500"/>
            </a:lvl3pPr>
            <a:lvl4pPr marL="1291421" indent="0">
              <a:buNone/>
              <a:defRPr sz="1300"/>
            </a:lvl4pPr>
            <a:lvl5pPr marL="1721894" indent="0">
              <a:buNone/>
              <a:defRPr sz="1300"/>
            </a:lvl5pPr>
            <a:lvl6pPr marL="2152367" indent="0">
              <a:buNone/>
              <a:defRPr sz="1300"/>
            </a:lvl6pPr>
            <a:lvl7pPr marL="2582842" indent="0">
              <a:buNone/>
              <a:defRPr sz="1300"/>
            </a:lvl7pPr>
            <a:lvl8pPr marL="3013315" indent="0">
              <a:buNone/>
              <a:defRPr sz="1300"/>
            </a:lvl8pPr>
            <a:lvl9pPr marL="3443789" indent="0">
              <a:buNone/>
              <a:defRPr sz="13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5964F-1DA0-48E4-BC28-6012840599F7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951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67458" y="1797050"/>
            <a:ext cx="4038600" cy="386397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6782" y="1797050"/>
            <a:ext cx="4040065" cy="386397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5BFB5-3933-4093-AFEF-09FD56372040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7119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22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25" y="1535113"/>
            <a:ext cx="4040065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0473" indent="0">
              <a:buNone/>
              <a:defRPr sz="1900" b="1"/>
            </a:lvl2pPr>
            <a:lvl3pPr marL="860951" indent="0">
              <a:buNone/>
              <a:defRPr sz="1700" b="1"/>
            </a:lvl3pPr>
            <a:lvl4pPr marL="1291421" indent="0">
              <a:buNone/>
              <a:defRPr sz="1500" b="1"/>
            </a:lvl4pPr>
            <a:lvl5pPr marL="1721894" indent="0">
              <a:buNone/>
              <a:defRPr sz="1500" b="1"/>
            </a:lvl5pPr>
            <a:lvl6pPr marL="2152367" indent="0">
              <a:buNone/>
              <a:defRPr sz="1500" b="1"/>
            </a:lvl6pPr>
            <a:lvl7pPr marL="2582842" indent="0">
              <a:buNone/>
              <a:defRPr sz="1500" b="1"/>
            </a:lvl7pPr>
            <a:lvl8pPr marL="3013315" indent="0">
              <a:buNone/>
              <a:defRPr sz="1500" b="1"/>
            </a:lvl8pPr>
            <a:lvl9pPr marL="3443789" indent="0">
              <a:buNone/>
              <a:defRPr sz="15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25" y="2174880"/>
            <a:ext cx="4040065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8" y="1535113"/>
            <a:ext cx="4041531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0473" indent="0">
              <a:buNone/>
              <a:defRPr sz="1900" b="1"/>
            </a:lvl2pPr>
            <a:lvl3pPr marL="860951" indent="0">
              <a:buNone/>
              <a:defRPr sz="1700" b="1"/>
            </a:lvl3pPr>
            <a:lvl4pPr marL="1291421" indent="0">
              <a:buNone/>
              <a:defRPr sz="1500" b="1"/>
            </a:lvl4pPr>
            <a:lvl5pPr marL="1721894" indent="0">
              <a:buNone/>
              <a:defRPr sz="1500" b="1"/>
            </a:lvl5pPr>
            <a:lvl6pPr marL="2152367" indent="0">
              <a:buNone/>
              <a:defRPr sz="1500" b="1"/>
            </a:lvl6pPr>
            <a:lvl7pPr marL="2582842" indent="0">
              <a:buNone/>
              <a:defRPr sz="1500" b="1"/>
            </a:lvl7pPr>
            <a:lvl8pPr marL="3013315" indent="0">
              <a:buNone/>
              <a:defRPr sz="1500" b="1"/>
            </a:lvl8pPr>
            <a:lvl9pPr marL="3443789" indent="0">
              <a:buNone/>
              <a:defRPr sz="15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278" y="2174880"/>
            <a:ext cx="4041531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5D21C-C458-4E1D-BDE6-D8E7F245320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6168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E7969-7F45-4833-8219-EF6495694C0D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8986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61F49-82DE-4E18-9C96-2F0D77644F81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5923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25" y="273050"/>
            <a:ext cx="3008435" cy="1162050"/>
          </a:xfrm>
        </p:spPr>
        <p:txBody>
          <a:bodyPr/>
          <a:lstStyle>
            <a:lvl1pPr algn="l">
              <a:defRPr sz="19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538" y="273105"/>
            <a:ext cx="5111262" cy="58531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25" y="1435154"/>
            <a:ext cx="3008435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30473" indent="0">
              <a:buNone/>
              <a:defRPr sz="1100"/>
            </a:lvl2pPr>
            <a:lvl3pPr marL="860951" indent="0">
              <a:buNone/>
              <a:defRPr sz="900"/>
            </a:lvl3pPr>
            <a:lvl4pPr marL="1291421" indent="0">
              <a:buNone/>
              <a:defRPr sz="900"/>
            </a:lvl4pPr>
            <a:lvl5pPr marL="1721894" indent="0">
              <a:buNone/>
              <a:defRPr sz="900"/>
            </a:lvl5pPr>
            <a:lvl6pPr marL="2152367" indent="0">
              <a:buNone/>
              <a:defRPr sz="900"/>
            </a:lvl6pPr>
            <a:lvl7pPr marL="2582842" indent="0">
              <a:buNone/>
              <a:defRPr sz="900"/>
            </a:lvl7pPr>
            <a:lvl8pPr marL="3013315" indent="0">
              <a:buNone/>
              <a:defRPr sz="900"/>
            </a:lvl8pPr>
            <a:lvl9pPr marL="3443789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263DB-E1D3-4FAD-BC56-39BDFDA2D9C2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0398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9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166" y="612779"/>
            <a:ext cx="54864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0473" indent="0">
              <a:buNone/>
              <a:defRPr sz="2600"/>
            </a:lvl2pPr>
            <a:lvl3pPr marL="860951" indent="0">
              <a:buNone/>
              <a:defRPr sz="2300"/>
            </a:lvl3pPr>
            <a:lvl4pPr marL="1291421" indent="0">
              <a:buNone/>
              <a:defRPr sz="1900"/>
            </a:lvl4pPr>
            <a:lvl5pPr marL="1721894" indent="0">
              <a:buNone/>
              <a:defRPr sz="1900"/>
            </a:lvl5pPr>
            <a:lvl6pPr marL="2152367" indent="0">
              <a:buNone/>
              <a:defRPr sz="1900"/>
            </a:lvl6pPr>
            <a:lvl7pPr marL="2582842" indent="0">
              <a:buNone/>
              <a:defRPr sz="1900"/>
            </a:lvl7pPr>
            <a:lvl8pPr marL="3013315" indent="0">
              <a:buNone/>
              <a:defRPr sz="1900"/>
            </a:lvl8pPr>
            <a:lvl9pPr marL="3443789" indent="0">
              <a:buNone/>
              <a:defRPr sz="19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300"/>
            </a:lvl1pPr>
            <a:lvl2pPr marL="430473" indent="0">
              <a:buNone/>
              <a:defRPr sz="1100"/>
            </a:lvl2pPr>
            <a:lvl3pPr marL="860951" indent="0">
              <a:buNone/>
              <a:defRPr sz="900"/>
            </a:lvl3pPr>
            <a:lvl4pPr marL="1291421" indent="0">
              <a:buNone/>
              <a:defRPr sz="900"/>
            </a:lvl4pPr>
            <a:lvl5pPr marL="1721894" indent="0">
              <a:buNone/>
              <a:defRPr sz="900"/>
            </a:lvl5pPr>
            <a:lvl6pPr marL="2152367" indent="0">
              <a:buNone/>
              <a:defRPr sz="900"/>
            </a:lvl6pPr>
            <a:lvl7pPr marL="2582842" indent="0">
              <a:buNone/>
              <a:defRPr sz="900"/>
            </a:lvl7pPr>
            <a:lvl8pPr marL="3013315" indent="0">
              <a:buNone/>
              <a:defRPr sz="900"/>
            </a:lvl8pPr>
            <a:lvl9pPr marL="3443789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74400-B940-4102-892F-B91CE172DAC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3655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6A328-9E1E-49D8-BFDE-C91D137E4DC6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7923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32330" y="274693"/>
            <a:ext cx="2054470" cy="5386387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67458" y="274693"/>
            <a:ext cx="6024196" cy="538638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D5861-BDCB-493C-9B18-9FD9C5CCCD8D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7903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/>
          </p:nvPr>
        </p:nvSpPr>
        <p:spPr>
          <a:xfrm>
            <a:off x="467458" y="274693"/>
            <a:ext cx="8219342" cy="53863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890AA-6352-4BEC-AE45-8252CF9D3524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6362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nergia jukistus 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99" y="6121438"/>
            <a:ext cx="193284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1"/>
          <p:cNvSpPr>
            <a:spLocks/>
          </p:cNvSpPr>
          <p:nvPr userDrawn="1"/>
        </p:nvSpPr>
        <p:spPr bwMode="auto">
          <a:xfrm>
            <a:off x="252080" y="39"/>
            <a:ext cx="7663961" cy="2151063"/>
          </a:xfrm>
          <a:custGeom>
            <a:avLst/>
            <a:gdLst>
              <a:gd name="T0" fmla="*/ 2147483647 w 20916"/>
              <a:gd name="T1" fmla="*/ 2147483647 h 5420"/>
              <a:gd name="T2" fmla="*/ 2147483647 w 20916"/>
              <a:gd name="T3" fmla="*/ 2147483647 h 5420"/>
              <a:gd name="T4" fmla="*/ 2147483647 w 20916"/>
              <a:gd name="T5" fmla="*/ 2147483647 h 5420"/>
              <a:gd name="T6" fmla="*/ 2147483647 w 20916"/>
              <a:gd name="T7" fmla="*/ 2147483647 h 5420"/>
              <a:gd name="T8" fmla="*/ 2147483647 w 20916"/>
              <a:gd name="T9" fmla="*/ 2147483647 h 5420"/>
              <a:gd name="T10" fmla="*/ 2147483647 w 20916"/>
              <a:gd name="T11" fmla="*/ 2147483647 h 5420"/>
              <a:gd name="T12" fmla="*/ 2147483647 w 20916"/>
              <a:gd name="T13" fmla="*/ 2147483647 h 5420"/>
              <a:gd name="T14" fmla="*/ 2147483647 w 20916"/>
              <a:gd name="T15" fmla="*/ 2147483647 h 5420"/>
              <a:gd name="T16" fmla="*/ 2147483647 w 20916"/>
              <a:gd name="T17" fmla="*/ 2147483647 h 5420"/>
              <a:gd name="T18" fmla="*/ 2147483647 w 20916"/>
              <a:gd name="T19" fmla="*/ 2147483647 h 5420"/>
              <a:gd name="T20" fmla="*/ 2147483647 w 20916"/>
              <a:gd name="T21" fmla="*/ 2147483647 h 5420"/>
              <a:gd name="T22" fmla="*/ 2147483647 w 20916"/>
              <a:gd name="T23" fmla="*/ 2147483647 h 5420"/>
              <a:gd name="T24" fmla="*/ 2147483647 w 20916"/>
              <a:gd name="T25" fmla="*/ 2147483647 h 5420"/>
              <a:gd name="T26" fmla="*/ 2147483647 w 20916"/>
              <a:gd name="T27" fmla="*/ 2147483647 h 5420"/>
              <a:gd name="T28" fmla="*/ 2147483647 w 20916"/>
              <a:gd name="T29" fmla="*/ 2147483647 h 5420"/>
              <a:gd name="T30" fmla="*/ 2147483647 w 20916"/>
              <a:gd name="T31" fmla="*/ 2147483647 h 5420"/>
              <a:gd name="T32" fmla="*/ 2147483647 w 20916"/>
              <a:gd name="T33" fmla="*/ 2147483647 h 5420"/>
              <a:gd name="T34" fmla="*/ 2147483647 w 20916"/>
              <a:gd name="T35" fmla="*/ 2147483647 h 5420"/>
              <a:gd name="T36" fmla="*/ 2147483647 w 20916"/>
              <a:gd name="T37" fmla="*/ 2147483647 h 5420"/>
              <a:gd name="T38" fmla="*/ 2147483647 w 20916"/>
              <a:gd name="T39" fmla="*/ 2147483647 h 5420"/>
              <a:gd name="T40" fmla="*/ 2147483647 w 20916"/>
              <a:gd name="T41" fmla="*/ 2147483647 h 5420"/>
              <a:gd name="T42" fmla="*/ 2147483647 w 20916"/>
              <a:gd name="T43" fmla="*/ 2147483647 h 5420"/>
              <a:gd name="T44" fmla="*/ 2147483647 w 20916"/>
              <a:gd name="T45" fmla="*/ 2147483647 h 5420"/>
              <a:gd name="T46" fmla="*/ 2147483647 w 20916"/>
              <a:gd name="T47" fmla="*/ 2147483647 h 5420"/>
              <a:gd name="T48" fmla="*/ 2147483647 w 20916"/>
              <a:gd name="T49" fmla="*/ 2147483647 h 5420"/>
              <a:gd name="T50" fmla="*/ 2147483647 w 20916"/>
              <a:gd name="T51" fmla="*/ 2147483647 h 5420"/>
              <a:gd name="T52" fmla="*/ 2147483647 w 20916"/>
              <a:gd name="T53" fmla="*/ 2147483647 h 5420"/>
              <a:gd name="T54" fmla="*/ 2147483647 w 20916"/>
              <a:gd name="T55" fmla="*/ 2147483647 h 5420"/>
              <a:gd name="T56" fmla="*/ 2147483647 w 20916"/>
              <a:gd name="T57" fmla="*/ 2147483647 h 5420"/>
              <a:gd name="T58" fmla="*/ 2147483647 w 20916"/>
              <a:gd name="T59" fmla="*/ 2147483647 h 5420"/>
              <a:gd name="T60" fmla="*/ 2147483647 w 20916"/>
              <a:gd name="T61" fmla="*/ 2147483647 h 5420"/>
              <a:gd name="T62" fmla="*/ 2147483647 w 20916"/>
              <a:gd name="T63" fmla="*/ 2147483647 h 5420"/>
              <a:gd name="T64" fmla="*/ 2147483647 w 20916"/>
              <a:gd name="T65" fmla="*/ 2147483647 h 5420"/>
              <a:gd name="T66" fmla="*/ 2147483647 w 20916"/>
              <a:gd name="T67" fmla="*/ 2147483647 h 5420"/>
              <a:gd name="T68" fmla="*/ 2147483647 w 20916"/>
              <a:gd name="T69" fmla="*/ 2147483647 h 5420"/>
              <a:gd name="T70" fmla="*/ 2147483647 w 20916"/>
              <a:gd name="T71" fmla="*/ 2147483647 h 5420"/>
              <a:gd name="T72" fmla="*/ 2147483647 w 20916"/>
              <a:gd name="T73" fmla="*/ 2147483647 h 5420"/>
              <a:gd name="T74" fmla="*/ 2147483647 w 20916"/>
              <a:gd name="T75" fmla="*/ 2147483647 h 5420"/>
              <a:gd name="T76" fmla="*/ 2147483647 w 20916"/>
              <a:gd name="T77" fmla="*/ 2147483647 h 5420"/>
              <a:gd name="T78" fmla="*/ 2147483647 w 20916"/>
              <a:gd name="T79" fmla="*/ 2147483647 h 5420"/>
              <a:gd name="T80" fmla="*/ 2147483647 w 20916"/>
              <a:gd name="T81" fmla="*/ 0 h 54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0916" h="5420">
                <a:moveTo>
                  <a:pt x="20916" y="0"/>
                </a:moveTo>
                <a:lnTo>
                  <a:pt x="20780" y="149"/>
                </a:lnTo>
                <a:lnTo>
                  <a:pt x="20640" y="297"/>
                </a:lnTo>
                <a:lnTo>
                  <a:pt x="20499" y="443"/>
                </a:lnTo>
                <a:lnTo>
                  <a:pt x="20354" y="589"/>
                </a:lnTo>
                <a:lnTo>
                  <a:pt x="20206" y="732"/>
                </a:lnTo>
                <a:lnTo>
                  <a:pt x="20056" y="876"/>
                </a:lnTo>
                <a:lnTo>
                  <a:pt x="19903" y="1018"/>
                </a:lnTo>
                <a:lnTo>
                  <a:pt x="19747" y="1158"/>
                </a:lnTo>
                <a:lnTo>
                  <a:pt x="19589" y="1296"/>
                </a:lnTo>
                <a:lnTo>
                  <a:pt x="19427" y="1433"/>
                </a:lnTo>
                <a:lnTo>
                  <a:pt x="19264" y="1568"/>
                </a:lnTo>
                <a:lnTo>
                  <a:pt x="19096" y="1703"/>
                </a:lnTo>
                <a:lnTo>
                  <a:pt x="18928" y="1835"/>
                </a:lnTo>
                <a:lnTo>
                  <a:pt x="18756" y="1966"/>
                </a:lnTo>
                <a:lnTo>
                  <a:pt x="18581" y="2095"/>
                </a:lnTo>
                <a:lnTo>
                  <a:pt x="18405" y="2223"/>
                </a:lnTo>
                <a:lnTo>
                  <a:pt x="18226" y="2349"/>
                </a:lnTo>
                <a:lnTo>
                  <a:pt x="18044" y="2473"/>
                </a:lnTo>
                <a:lnTo>
                  <a:pt x="17860" y="2595"/>
                </a:lnTo>
                <a:lnTo>
                  <a:pt x="17673" y="2715"/>
                </a:lnTo>
                <a:lnTo>
                  <a:pt x="17483" y="2833"/>
                </a:lnTo>
                <a:lnTo>
                  <a:pt x="17292" y="2951"/>
                </a:lnTo>
                <a:lnTo>
                  <a:pt x="17098" y="3064"/>
                </a:lnTo>
                <a:lnTo>
                  <a:pt x="16901" y="3177"/>
                </a:lnTo>
                <a:lnTo>
                  <a:pt x="16703" y="3287"/>
                </a:lnTo>
                <a:lnTo>
                  <a:pt x="16501" y="3395"/>
                </a:lnTo>
                <a:lnTo>
                  <a:pt x="16299" y="3501"/>
                </a:lnTo>
                <a:lnTo>
                  <a:pt x="16094" y="3606"/>
                </a:lnTo>
                <a:lnTo>
                  <a:pt x="15886" y="3708"/>
                </a:lnTo>
                <a:lnTo>
                  <a:pt x="15675" y="3807"/>
                </a:lnTo>
                <a:lnTo>
                  <a:pt x="15463" y="3904"/>
                </a:lnTo>
                <a:lnTo>
                  <a:pt x="15249" y="4000"/>
                </a:lnTo>
                <a:lnTo>
                  <a:pt x="14656" y="4244"/>
                </a:lnTo>
                <a:lnTo>
                  <a:pt x="14062" y="4467"/>
                </a:lnTo>
                <a:lnTo>
                  <a:pt x="13467" y="4665"/>
                </a:lnTo>
                <a:lnTo>
                  <a:pt x="12872" y="4839"/>
                </a:lnTo>
                <a:lnTo>
                  <a:pt x="12280" y="4991"/>
                </a:lnTo>
                <a:lnTo>
                  <a:pt x="11691" y="5119"/>
                </a:lnTo>
                <a:lnTo>
                  <a:pt x="11105" y="5224"/>
                </a:lnTo>
                <a:lnTo>
                  <a:pt x="10523" y="5306"/>
                </a:lnTo>
                <a:lnTo>
                  <a:pt x="9947" y="5366"/>
                </a:lnTo>
                <a:lnTo>
                  <a:pt x="9377" y="5404"/>
                </a:lnTo>
                <a:lnTo>
                  <a:pt x="8813" y="5420"/>
                </a:lnTo>
                <a:lnTo>
                  <a:pt x="8259" y="5413"/>
                </a:lnTo>
                <a:lnTo>
                  <a:pt x="7713" y="5385"/>
                </a:lnTo>
                <a:lnTo>
                  <a:pt x="7178" y="5335"/>
                </a:lnTo>
                <a:lnTo>
                  <a:pt x="6653" y="5264"/>
                </a:lnTo>
                <a:lnTo>
                  <a:pt x="6140" y="5171"/>
                </a:lnTo>
                <a:lnTo>
                  <a:pt x="5641" y="5058"/>
                </a:lnTo>
                <a:lnTo>
                  <a:pt x="5154" y="4924"/>
                </a:lnTo>
                <a:lnTo>
                  <a:pt x="4684" y="4769"/>
                </a:lnTo>
                <a:lnTo>
                  <a:pt x="4229" y="4593"/>
                </a:lnTo>
                <a:lnTo>
                  <a:pt x="3790" y="4399"/>
                </a:lnTo>
                <a:lnTo>
                  <a:pt x="3369" y="4183"/>
                </a:lnTo>
                <a:lnTo>
                  <a:pt x="2966" y="3946"/>
                </a:lnTo>
                <a:lnTo>
                  <a:pt x="2582" y="3691"/>
                </a:lnTo>
                <a:lnTo>
                  <a:pt x="2220" y="3416"/>
                </a:lnTo>
                <a:lnTo>
                  <a:pt x="1877" y="3122"/>
                </a:lnTo>
                <a:lnTo>
                  <a:pt x="1558" y="2809"/>
                </a:lnTo>
                <a:lnTo>
                  <a:pt x="1263" y="2477"/>
                </a:lnTo>
                <a:lnTo>
                  <a:pt x="990" y="2127"/>
                </a:lnTo>
                <a:lnTo>
                  <a:pt x="744" y="1758"/>
                </a:lnTo>
                <a:lnTo>
                  <a:pt x="523" y="1369"/>
                </a:lnTo>
                <a:lnTo>
                  <a:pt x="328" y="964"/>
                </a:lnTo>
                <a:lnTo>
                  <a:pt x="303" y="905"/>
                </a:lnTo>
                <a:lnTo>
                  <a:pt x="278" y="845"/>
                </a:lnTo>
                <a:lnTo>
                  <a:pt x="254" y="786"/>
                </a:lnTo>
                <a:lnTo>
                  <a:pt x="230" y="726"/>
                </a:lnTo>
                <a:lnTo>
                  <a:pt x="208" y="667"/>
                </a:lnTo>
                <a:lnTo>
                  <a:pt x="186" y="607"/>
                </a:lnTo>
                <a:lnTo>
                  <a:pt x="165" y="547"/>
                </a:lnTo>
                <a:lnTo>
                  <a:pt x="144" y="487"/>
                </a:lnTo>
                <a:lnTo>
                  <a:pt x="123" y="426"/>
                </a:lnTo>
                <a:lnTo>
                  <a:pt x="103" y="366"/>
                </a:lnTo>
                <a:lnTo>
                  <a:pt x="85" y="305"/>
                </a:lnTo>
                <a:lnTo>
                  <a:pt x="67" y="245"/>
                </a:lnTo>
                <a:lnTo>
                  <a:pt x="50" y="183"/>
                </a:lnTo>
                <a:lnTo>
                  <a:pt x="33" y="123"/>
                </a:lnTo>
                <a:lnTo>
                  <a:pt x="16" y="61"/>
                </a:lnTo>
                <a:lnTo>
                  <a:pt x="0" y="0"/>
                </a:lnTo>
                <a:lnTo>
                  <a:pt x="2091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6229" tIns="43114" rIns="86229" bIns="43114"/>
          <a:lstStyle/>
          <a:p>
            <a:pPr defTabSz="912856" fontAlgn="base">
              <a:spcBef>
                <a:spcPct val="0"/>
              </a:spcBef>
              <a:spcAft>
                <a:spcPct val="0"/>
              </a:spcAft>
            </a:pPr>
            <a:endParaRPr lang="fi-FI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463838"/>
            <a:ext cx="7772400" cy="1470025"/>
          </a:xfrm>
        </p:spPr>
        <p:txBody>
          <a:bodyPr anchor="ctr"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fi-FI" noProof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37101"/>
            <a:ext cx="6400800" cy="1201737"/>
          </a:xfr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fi-FI" noProof="0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E5F2C-1F8F-40EA-9595-3169E2FD88E0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4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B94E1-8FD2-48B5-900F-3A688A031A8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2153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435" y="4406904"/>
            <a:ext cx="7772400" cy="1362075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435" y="2906715"/>
            <a:ext cx="7772400" cy="1500187"/>
          </a:xfrm>
        </p:spPr>
        <p:txBody>
          <a:bodyPr anchor="b"/>
          <a:lstStyle>
            <a:lvl1pPr marL="0" indent="0">
              <a:buNone/>
              <a:defRPr sz="1900"/>
            </a:lvl1pPr>
            <a:lvl2pPr marL="431141" indent="0">
              <a:buNone/>
              <a:defRPr sz="1700"/>
            </a:lvl2pPr>
            <a:lvl3pPr marL="862285" indent="0">
              <a:buNone/>
              <a:defRPr sz="1500"/>
            </a:lvl3pPr>
            <a:lvl4pPr marL="1293424" indent="0">
              <a:buNone/>
              <a:defRPr sz="1300"/>
            </a:lvl4pPr>
            <a:lvl5pPr marL="1724566" indent="0">
              <a:buNone/>
              <a:defRPr sz="1300"/>
            </a:lvl5pPr>
            <a:lvl6pPr marL="2155707" indent="0">
              <a:buNone/>
              <a:defRPr sz="1300"/>
            </a:lvl6pPr>
            <a:lvl7pPr marL="2586849" indent="0">
              <a:buNone/>
              <a:defRPr sz="1300"/>
            </a:lvl7pPr>
            <a:lvl8pPr marL="3017990" indent="0">
              <a:buNone/>
              <a:defRPr sz="1300"/>
            </a:lvl8pPr>
            <a:lvl9pPr marL="3449132" indent="0">
              <a:buNone/>
              <a:defRPr sz="13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5964F-1DA0-48E4-BC28-6012840599F7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880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67458" y="1797050"/>
            <a:ext cx="4038600" cy="386397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6768" y="1797050"/>
            <a:ext cx="4040065" cy="386397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5BFB5-3933-4093-AFEF-09FD56372040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491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16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21" y="1535113"/>
            <a:ext cx="4040065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1141" indent="0">
              <a:buNone/>
              <a:defRPr sz="1900" b="1"/>
            </a:lvl2pPr>
            <a:lvl3pPr marL="862285" indent="0">
              <a:buNone/>
              <a:defRPr sz="1700" b="1"/>
            </a:lvl3pPr>
            <a:lvl4pPr marL="1293424" indent="0">
              <a:buNone/>
              <a:defRPr sz="1500" b="1"/>
            </a:lvl4pPr>
            <a:lvl5pPr marL="1724566" indent="0">
              <a:buNone/>
              <a:defRPr sz="1500" b="1"/>
            </a:lvl5pPr>
            <a:lvl6pPr marL="2155707" indent="0">
              <a:buNone/>
              <a:defRPr sz="1500" b="1"/>
            </a:lvl6pPr>
            <a:lvl7pPr marL="2586849" indent="0">
              <a:buNone/>
              <a:defRPr sz="1500" b="1"/>
            </a:lvl7pPr>
            <a:lvl8pPr marL="3017990" indent="0">
              <a:buNone/>
              <a:defRPr sz="1500" b="1"/>
            </a:lvl8pPr>
            <a:lvl9pPr marL="3449132" indent="0">
              <a:buNone/>
              <a:defRPr sz="15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21" y="2174880"/>
            <a:ext cx="4040065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8" y="1535113"/>
            <a:ext cx="4041531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1141" indent="0">
              <a:buNone/>
              <a:defRPr sz="1900" b="1"/>
            </a:lvl2pPr>
            <a:lvl3pPr marL="862285" indent="0">
              <a:buNone/>
              <a:defRPr sz="1700" b="1"/>
            </a:lvl3pPr>
            <a:lvl4pPr marL="1293424" indent="0">
              <a:buNone/>
              <a:defRPr sz="1500" b="1"/>
            </a:lvl4pPr>
            <a:lvl5pPr marL="1724566" indent="0">
              <a:buNone/>
              <a:defRPr sz="1500" b="1"/>
            </a:lvl5pPr>
            <a:lvl6pPr marL="2155707" indent="0">
              <a:buNone/>
              <a:defRPr sz="1500" b="1"/>
            </a:lvl6pPr>
            <a:lvl7pPr marL="2586849" indent="0">
              <a:buNone/>
              <a:defRPr sz="1500" b="1"/>
            </a:lvl7pPr>
            <a:lvl8pPr marL="3017990" indent="0">
              <a:buNone/>
              <a:defRPr sz="1500" b="1"/>
            </a:lvl8pPr>
            <a:lvl9pPr marL="3449132" indent="0">
              <a:buNone/>
              <a:defRPr sz="15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278" y="2174880"/>
            <a:ext cx="4041531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5D21C-C458-4E1D-BDE6-D8E7F245320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6503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E7969-7F45-4833-8219-EF6495694C0D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3298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61F49-82DE-4E18-9C96-2F0D77644F81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7707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21" y="273050"/>
            <a:ext cx="3008435" cy="1162050"/>
          </a:xfrm>
        </p:spPr>
        <p:txBody>
          <a:bodyPr/>
          <a:lstStyle>
            <a:lvl1pPr algn="l">
              <a:defRPr sz="19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538" y="273088"/>
            <a:ext cx="5111262" cy="58531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21" y="1435138"/>
            <a:ext cx="3008435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31141" indent="0">
              <a:buNone/>
              <a:defRPr sz="1100"/>
            </a:lvl2pPr>
            <a:lvl3pPr marL="862285" indent="0">
              <a:buNone/>
              <a:defRPr sz="900"/>
            </a:lvl3pPr>
            <a:lvl4pPr marL="1293424" indent="0">
              <a:buNone/>
              <a:defRPr sz="900"/>
            </a:lvl4pPr>
            <a:lvl5pPr marL="1724566" indent="0">
              <a:buNone/>
              <a:defRPr sz="900"/>
            </a:lvl5pPr>
            <a:lvl6pPr marL="2155707" indent="0">
              <a:buNone/>
              <a:defRPr sz="900"/>
            </a:lvl6pPr>
            <a:lvl7pPr marL="2586849" indent="0">
              <a:buNone/>
              <a:defRPr sz="900"/>
            </a:lvl7pPr>
            <a:lvl8pPr marL="3017990" indent="0">
              <a:buNone/>
              <a:defRPr sz="900"/>
            </a:lvl8pPr>
            <a:lvl9pPr marL="3449132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263DB-E1D3-4FAD-BC56-39BDFDA2D9C2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8139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9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166" y="612779"/>
            <a:ext cx="54864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1141" indent="0">
              <a:buNone/>
              <a:defRPr sz="2600"/>
            </a:lvl2pPr>
            <a:lvl3pPr marL="862285" indent="0">
              <a:buNone/>
              <a:defRPr sz="2300"/>
            </a:lvl3pPr>
            <a:lvl4pPr marL="1293424" indent="0">
              <a:buNone/>
              <a:defRPr sz="1900"/>
            </a:lvl4pPr>
            <a:lvl5pPr marL="1724566" indent="0">
              <a:buNone/>
              <a:defRPr sz="1900"/>
            </a:lvl5pPr>
            <a:lvl6pPr marL="2155707" indent="0">
              <a:buNone/>
              <a:defRPr sz="1900"/>
            </a:lvl6pPr>
            <a:lvl7pPr marL="2586849" indent="0">
              <a:buNone/>
              <a:defRPr sz="1900"/>
            </a:lvl7pPr>
            <a:lvl8pPr marL="3017990" indent="0">
              <a:buNone/>
              <a:defRPr sz="1900"/>
            </a:lvl8pPr>
            <a:lvl9pPr marL="3449132" indent="0">
              <a:buNone/>
              <a:defRPr sz="19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300"/>
            </a:lvl1pPr>
            <a:lvl2pPr marL="431141" indent="0">
              <a:buNone/>
              <a:defRPr sz="1100"/>
            </a:lvl2pPr>
            <a:lvl3pPr marL="862285" indent="0">
              <a:buNone/>
              <a:defRPr sz="900"/>
            </a:lvl3pPr>
            <a:lvl4pPr marL="1293424" indent="0">
              <a:buNone/>
              <a:defRPr sz="900"/>
            </a:lvl4pPr>
            <a:lvl5pPr marL="1724566" indent="0">
              <a:buNone/>
              <a:defRPr sz="900"/>
            </a:lvl5pPr>
            <a:lvl6pPr marL="2155707" indent="0">
              <a:buNone/>
              <a:defRPr sz="900"/>
            </a:lvl6pPr>
            <a:lvl7pPr marL="2586849" indent="0">
              <a:buNone/>
              <a:defRPr sz="900"/>
            </a:lvl7pPr>
            <a:lvl8pPr marL="3017990" indent="0">
              <a:buNone/>
              <a:defRPr sz="900"/>
            </a:lvl8pPr>
            <a:lvl9pPr marL="3449132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74400-B940-4102-892F-B91CE172DAC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1962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6A328-9E1E-49D8-BFDE-C91D137E4DC6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1376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32330" y="274677"/>
            <a:ext cx="2054470" cy="5386387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67458" y="274677"/>
            <a:ext cx="6024196" cy="538638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D5861-BDCB-493C-9B18-9FD9C5CCCD8D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4788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/>
          </p:nvPr>
        </p:nvSpPr>
        <p:spPr>
          <a:xfrm>
            <a:off x="467458" y="274677"/>
            <a:ext cx="8219342" cy="53863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890AA-6352-4BEC-AE45-8252CF9D3524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4134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nergia jukistus 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99" y="6121472"/>
            <a:ext cx="193284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1"/>
          <p:cNvSpPr>
            <a:spLocks/>
          </p:cNvSpPr>
          <p:nvPr userDrawn="1"/>
        </p:nvSpPr>
        <p:spPr bwMode="auto">
          <a:xfrm>
            <a:off x="252109" y="73"/>
            <a:ext cx="7663961" cy="2151063"/>
          </a:xfrm>
          <a:custGeom>
            <a:avLst/>
            <a:gdLst>
              <a:gd name="T0" fmla="*/ 2147483647 w 20916"/>
              <a:gd name="T1" fmla="*/ 2147483647 h 5420"/>
              <a:gd name="T2" fmla="*/ 2147483647 w 20916"/>
              <a:gd name="T3" fmla="*/ 2147483647 h 5420"/>
              <a:gd name="T4" fmla="*/ 2147483647 w 20916"/>
              <a:gd name="T5" fmla="*/ 2147483647 h 5420"/>
              <a:gd name="T6" fmla="*/ 2147483647 w 20916"/>
              <a:gd name="T7" fmla="*/ 2147483647 h 5420"/>
              <a:gd name="T8" fmla="*/ 2147483647 w 20916"/>
              <a:gd name="T9" fmla="*/ 2147483647 h 5420"/>
              <a:gd name="T10" fmla="*/ 2147483647 w 20916"/>
              <a:gd name="T11" fmla="*/ 2147483647 h 5420"/>
              <a:gd name="T12" fmla="*/ 2147483647 w 20916"/>
              <a:gd name="T13" fmla="*/ 2147483647 h 5420"/>
              <a:gd name="T14" fmla="*/ 2147483647 w 20916"/>
              <a:gd name="T15" fmla="*/ 2147483647 h 5420"/>
              <a:gd name="T16" fmla="*/ 2147483647 w 20916"/>
              <a:gd name="T17" fmla="*/ 2147483647 h 5420"/>
              <a:gd name="T18" fmla="*/ 2147483647 w 20916"/>
              <a:gd name="T19" fmla="*/ 2147483647 h 5420"/>
              <a:gd name="T20" fmla="*/ 2147483647 w 20916"/>
              <a:gd name="T21" fmla="*/ 2147483647 h 5420"/>
              <a:gd name="T22" fmla="*/ 2147483647 w 20916"/>
              <a:gd name="T23" fmla="*/ 2147483647 h 5420"/>
              <a:gd name="T24" fmla="*/ 2147483647 w 20916"/>
              <a:gd name="T25" fmla="*/ 2147483647 h 5420"/>
              <a:gd name="T26" fmla="*/ 2147483647 w 20916"/>
              <a:gd name="T27" fmla="*/ 2147483647 h 5420"/>
              <a:gd name="T28" fmla="*/ 2147483647 w 20916"/>
              <a:gd name="T29" fmla="*/ 2147483647 h 5420"/>
              <a:gd name="T30" fmla="*/ 2147483647 w 20916"/>
              <a:gd name="T31" fmla="*/ 2147483647 h 5420"/>
              <a:gd name="T32" fmla="*/ 2147483647 w 20916"/>
              <a:gd name="T33" fmla="*/ 2147483647 h 5420"/>
              <a:gd name="T34" fmla="*/ 2147483647 w 20916"/>
              <a:gd name="T35" fmla="*/ 2147483647 h 5420"/>
              <a:gd name="T36" fmla="*/ 2147483647 w 20916"/>
              <a:gd name="T37" fmla="*/ 2147483647 h 5420"/>
              <a:gd name="T38" fmla="*/ 2147483647 w 20916"/>
              <a:gd name="T39" fmla="*/ 2147483647 h 5420"/>
              <a:gd name="T40" fmla="*/ 2147483647 w 20916"/>
              <a:gd name="T41" fmla="*/ 2147483647 h 5420"/>
              <a:gd name="T42" fmla="*/ 2147483647 w 20916"/>
              <a:gd name="T43" fmla="*/ 2147483647 h 5420"/>
              <a:gd name="T44" fmla="*/ 2147483647 w 20916"/>
              <a:gd name="T45" fmla="*/ 2147483647 h 5420"/>
              <a:gd name="T46" fmla="*/ 2147483647 w 20916"/>
              <a:gd name="T47" fmla="*/ 2147483647 h 5420"/>
              <a:gd name="T48" fmla="*/ 2147483647 w 20916"/>
              <a:gd name="T49" fmla="*/ 2147483647 h 5420"/>
              <a:gd name="T50" fmla="*/ 2147483647 w 20916"/>
              <a:gd name="T51" fmla="*/ 2147483647 h 5420"/>
              <a:gd name="T52" fmla="*/ 2147483647 w 20916"/>
              <a:gd name="T53" fmla="*/ 2147483647 h 5420"/>
              <a:gd name="T54" fmla="*/ 2147483647 w 20916"/>
              <a:gd name="T55" fmla="*/ 2147483647 h 5420"/>
              <a:gd name="T56" fmla="*/ 2147483647 w 20916"/>
              <a:gd name="T57" fmla="*/ 2147483647 h 5420"/>
              <a:gd name="T58" fmla="*/ 2147483647 w 20916"/>
              <a:gd name="T59" fmla="*/ 2147483647 h 5420"/>
              <a:gd name="T60" fmla="*/ 2147483647 w 20916"/>
              <a:gd name="T61" fmla="*/ 2147483647 h 5420"/>
              <a:gd name="T62" fmla="*/ 2147483647 w 20916"/>
              <a:gd name="T63" fmla="*/ 2147483647 h 5420"/>
              <a:gd name="T64" fmla="*/ 2147483647 w 20916"/>
              <a:gd name="T65" fmla="*/ 2147483647 h 5420"/>
              <a:gd name="T66" fmla="*/ 2147483647 w 20916"/>
              <a:gd name="T67" fmla="*/ 2147483647 h 5420"/>
              <a:gd name="T68" fmla="*/ 2147483647 w 20916"/>
              <a:gd name="T69" fmla="*/ 2147483647 h 5420"/>
              <a:gd name="T70" fmla="*/ 2147483647 w 20916"/>
              <a:gd name="T71" fmla="*/ 2147483647 h 5420"/>
              <a:gd name="T72" fmla="*/ 2147483647 w 20916"/>
              <a:gd name="T73" fmla="*/ 2147483647 h 5420"/>
              <a:gd name="T74" fmla="*/ 2147483647 w 20916"/>
              <a:gd name="T75" fmla="*/ 2147483647 h 5420"/>
              <a:gd name="T76" fmla="*/ 2147483647 w 20916"/>
              <a:gd name="T77" fmla="*/ 2147483647 h 5420"/>
              <a:gd name="T78" fmla="*/ 2147483647 w 20916"/>
              <a:gd name="T79" fmla="*/ 2147483647 h 5420"/>
              <a:gd name="T80" fmla="*/ 2147483647 w 20916"/>
              <a:gd name="T81" fmla="*/ 0 h 54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0916" h="5420">
                <a:moveTo>
                  <a:pt x="20916" y="0"/>
                </a:moveTo>
                <a:lnTo>
                  <a:pt x="20780" y="149"/>
                </a:lnTo>
                <a:lnTo>
                  <a:pt x="20640" y="297"/>
                </a:lnTo>
                <a:lnTo>
                  <a:pt x="20499" y="443"/>
                </a:lnTo>
                <a:lnTo>
                  <a:pt x="20354" y="589"/>
                </a:lnTo>
                <a:lnTo>
                  <a:pt x="20206" y="732"/>
                </a:lnTo>
                <a:lnTo>
                  <a:pt x="20056" y="876"/>
                </a:lnTo>
                <a:lnTo>
                  <a:pt x="19903" y="1018"/>
                </a:lnTo>
                <a:lnTo>
                  <a:pt x="19747" y="1158"/>
                </a:lnTo>
                <a:lnTo>
                  <a:pt x="19589" y="1296"/>
                </a:lnTo>
                <a:lnTo>
                  <a:pt x="19427" y="1433"/>
                </a:lnTo>
                <a:lnTo>
                  <a:pt x="19264" y="1568"/>
                </a:lnTo>
                <a:lnTo>
                  <a:pt x="19096" y="1703"/>
                </a:lnTo>
                <a:lnTo>
                  <a:pt x="18928" y="1835"/>
                </a:lnTo>
                <a:lnTo>
                  <a:pt x="18756" y="1966"/>
                </a:lnTo>
                <a:lnTo>
                  <a:pt x="18581" y="2095"/>
                </a:lnTo>
                <a:lnTo>
                  <a:pt x="18405" y="2223"/>
                </a:lnTo>
                <a:lnTo>
                  <a:pt x="18226" y="2349"/>
                </a:lnTo>
                <a:lnTo>
                  <a:pt x="18044" y="2473"/>
                </a:lnTo>
                <a:lnTo>
                  <a:pt x="17860" y="2595"/>
                </a:lnTo>
                <a:lnTo>
                  <a:pt x="17673" y="2715"/>
                </a:lnTo>
                <a:lnTo>
                  <a:pt x="17483" y="2833"/>
                </a:lnTo>
                <a:lnTo>
                  <a:pt x="17292" y="2951"/>
                </a:lnTo>
                <a:lnTo>
                  <a:pt x="17098" y="3064"/>
                </a:lnTo>
                <a:lnTo>
                  <a:pt x="16901" y="3177"/>
                </a:lnTo>
                <a:lnTo>
                  <a:pt x="16703" y="3287"/>
                </a:lnTo>
                <a:lnTo>
                  <a:pt x="16501" y="3395"/>
                </a:lnTo>
                <a:lnTo>
                  <a:pt x="16299" y="3501"/>
                </a:lnTo>
                <a:lnTo>
                  <a:pt x="16094" y="3606"/>
                </a:lnTo>
                <a:lnTo>
                  <a:pt x="15886" y="3708"/>
                </a:lnTo>
                <a:lnTo>
                  <a:pt x="15675" y="3807"/>
                </a:lnTo>
                <a:lnTo>
                  <a:pt x="15463" y="3904"/>
                </a:lnTo>
                <a:lnTo>
                  <a:pt x="15249" y="4000"/>
                </a:lnTo>
                <a:lnTo>
                  <a:pt x="14656" y="4244"/>
                </a:lnTo>
                <a:lnTo>
                  <a:pt x="14062" y="4467"/>
                </a:lnTo>
                <a:lnTo>
                  <a:pt x="13467" y="4665"/>
                </a:lnTo>
                <a:lnTo>
                  <a:pt x="12872" y="4839"/>
                </a:lnTo>
                <a:lnTo>
                  <a:pt x="12280" y="4991"/>
                </a:lnTo>
                <a:lnTo>
                  <a:pt x="11691" y="5119"/>
                </a:lnTo>
                <a:lnTo>
                  <a:pt x="11105" y="5224"/>
                </a:lnTo>
                <a:lnTo>
                  <a:pt x="10523" y="5306"/>
                </a:lnTo>
                <a:lnTo>
                  <a:pt x="9947" y="5366"/>
                </a:lnTo>
                <a:lnTo>
                  <a:pt x="9377" y="5404"/>
                </a:lnTo>
                <a:lnTo>
                  <a:pt x="8813" y="5420"/>
                </a:lnTo>
                <a:lnTo>
                  <a:pt x="8259" y="5413"/>
                </a:lnTo>
                <a:lnTo>
                  <a:pt x="7713" y="5385"/>
                </a:lnTo>
                <a:lnTo>
                  <a:pt x="7178" y="5335"/>
                </a:lnTo>
                <a:lnTo>
                  <a:pt x="6653" y="5264"/>
                </a:lnTo>
                <a:lnTo>
                  <a:pt x="6140" y="5171"/>
                </a:lnTo>
                <a:lnTo>
                  <a:pt x="5641" y="5058"/>
                </a:lnTo>
                <a:lnTo>
                  <a:pt x="5154" y="4924"/>
                </a:lnTo>
                <a:lnTo>
                  <a:pt x="4684" y="4769"/>
                </a:lnTo>
                <a:lnTo>
                  <a:pt x="4229" y="4593"/>
                </a:lnTo>
                <a:lnTo>
                  <a:pt x="3790" y="4399"/>
                </a:lnTo>
                <a:lnTo>
                  <a:pt x="3369" y="4183"/>
                </a:lnTo>
                <a:lnTo>
                  <a:pt x="2966" y="3946"/>
                </a:lnTo>
                <a:lnTo>
                  <a:pt x="2582" y="3691"/>
                </a:lnTo>
                <a:lnTo>
                  <a:pt x="2220" y="3416"/>
                </a:lnTo>
                <a:lnTo>
                  <a:pt x="1877" y="3122"/>
                </a:lnTo>
                <a:lnTo>
                  <a:pt x="1558" y="2809"/>
                </a:lnTo>
                <a:lnTo>
                  <a:pt x="1263" y="2477"/>
                </a:lnTo>
                <a:lnTo>
                  <a:pt x="990" y="2127"/>
                </a:lnTo>
                <a:lnTo>
                  <a:pt x="744" y="1758"/>
                </a:lnTo>
                <a:lnTo>
                  <a:pt x="523" y="1369"/>
                </a:lnTo>
                <a:lnTo>
                  <a:pt x="328" y="964"/>
                </a:lnTo>
                <a:lnTo>
                  <a:pt x="303" y="905"/>
                </a:lnTo>
                <a:lnTo>
                  <a:pt x="278" y="845"/>
                </a:lnTo>
                <a:lnTo>
                  <a:pt x="254" y="786"/>
                </a:lnTo>
                <a:lnTo>
                  <a:pt x="230" y="726"/>
                </a:lnTo>
                <a:lnTo>
                  <a:pt x="208" y="667"/>
                </a:lnTo>
                <a:lnTo>
                  <a:pt x="186" y="607"/>
                </a:lnTo>
                <a:lnTo>
                  <a:pt x="165" y="547"/>
                </a:lnTo>
                <a:lnTo>
                  <a:pt x="144" y="487"/>
                </a:lnTo>
                <a:lnTo>
                  <a:pt x="123" y="426"/>
                </a:lnTo>
                <a:lnTo>
                  <a:pt x="103" y="366"/>
                </a:lnTo>
                <a:lnTo>
                  <a:pt x="85" y="305"/>
                </a:lnTo>
                <a:lnTo>
                  <a:pt x="67" y="245"/>
                </a:lnTo>
                <a:lnTo>
                  <a:pt x="50" y="183"/>
                </a:lnTo>
                <a:lnTo>
                  <a:pt x="33" y="123"/>
                </a:lnTo>
                <a:lnTo>
                  <a:pt x="16" y="61"/>
                </a:lnTo>
                <a:lnTo>
                  <a:pt x="0" y="0"/>
                </a:lnTo>
                <a:lnTo>
                  <a:pt x="2091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5793" tIns="42896" rIns="85793" bIns="42896"/>
          <a:lstStyle/>
          <a:p>
            <a:pPr defTabSz="908238" fontAlgn="base">
              <a:spcBef>
                <a:spcPct val="0"/>
              </a:spcBef>
              <a:spcAft>
                <a:spcPct val="0"/>
              </a:spcAft>
            </a:pPr>
            <a:endParaRPr lang="fi-FI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463873"/>
            <a:ext cx="7772400" cy="1470025"/>
          </a:xfrm>
        </p:spPr>
        <p:txBody>
          <a:bodyPr anchor="ctr"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fi-FI" noProof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37136"/>
            <a:ext cx="6400800" cy="1201737"/>
          </a:xfr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fi-FI" noProof="0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0E5EE-1FBA-49B6-A4F8-B298DC6DB592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50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CB862-39E4-4CE7-A337-5BD4AA1A5C0C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2602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435" y="4406904"/>
            <a:ext cx="7772400" cy="1362075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435" y="2906715"/>
            <a:ext cx="7772400" cy="1500187"/>
          </a:xfrm>
        </p:spPr>
        <p:txBody>
          <a:bodyPr anchor="b"/>
          <a:lstStyle>
            <a:lvl1pPr marL="0" indent="0">
              <a:buNone/>
              <a:defRPr sz="1900"/>
            </a:lvl1pPr>
            <a:lvl2pPr marL="428960" indent="0">
              <a:buNone/>
              <a:defRPr sz="1700"/>
            </a:lvl2pPr>
            <a:lvl3pPr marL="857924" indent="0">
              <a:buNone/>
              <a:defRPr sz="1500"/>
            </a:lvl3pPr>
            <a:lvl4pPr marL="1286881" indent="0">
              <a:buNone/>
              <a:defRPr sz="1300"/>
            </a:lvl4pPr>
            <a:lvl5pPr marL="1715840" indent="0">
              <a:buNone/>
              <a:defRPr sz="1300"/>
            </a:lvl5pPr>
            <a:lvl6pPr marL="2144797" indent="0">
              <a:buNone/>
              <a:defRPr sz="1300"/>
            </a:lvl6pPr>
            <a:lvl7pPr marL="2573757" indent="0">
              <a:buNone/>
              <a:defRPr sz="1300"/>
            </a:lvl7pPr>
            <a:lvl8pPr marL="3002716" indent="0">
              <a:buNone/>
              <a:defRPr sz="1300"/>
            </a:lvl8pPr>
            <a:lvl9pPr marL="3431680" indent="0">
              <a:buNone/>
              <a:defRPr sz="13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237B2-93E7-454A-97D1-4F5E0F88FF94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513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67458" y="1797050"/>
            <a:ext cx="4038600" cy="386397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6797" y="1797050"/>
            <a:ext cx="4040065" cy="386397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AFE64-4AD1-4B32-A0B2-6E1A1D77DD56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5437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32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16" y="1535113"/>
            <a:ext cx="4040065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8960" indent="0">
              <a:buNone/>
              <a:defRPr sz="1900" b="1"/>
            </a:lvl2pPr>
            <a:lvl3pPr marL="857924" indent="0">
              <a:buNone/>
              <a:defRPr sz="1700" b="1"/>
            </a:lvl3pPr>
            <a:lvl4pPr marL="1286881" indent="0">
              <a:buNone/>
              <a:defRPr sz="1500" b="1"/>
            </a:lvl4pPr>
            <a:lvl5pPr marL="1715840" indent="0">
              <a:buNone/>
              <a:defRPr sz="1500" b="1"/>
            </a:lvl5pPr>
            <a:lvl6pPr marL="2144797" indent="0">
              <a:buNone/>
              <a:defRPr sz="1500" b="1"/>
            </a:lvl6pPr>
            <a:lvl7pPr marL="2573757" indent="0">
              <a:buNone/>
              <a:defRPr sz="1500" b="1"/>
            </a:lvl7pPr>
            <a:lvl8pPr marL="3002716" indent="0">
              <a:buNone/>
              <a:defRPr sz="1500" b="1"/>
            </a:lvl8pPr>
            <a:lvl9pPr marL="3431680" indent="0">
              <a:buNone/>
              <a:defRPr sz="15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16" y="2174880"/>
            <a:ext cx="4040065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8" y="1535113"/>
            <a:ext cx="4041531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8960" indent="0">
              <a:buNone/>
              <a:defRPr sz="1900" b="1"/>
            </a:lvl2pPr>
            <a:lvl3pPr marL="857924" indent="0">
              <a:buNone/>
              <a:defRPr sz="1700" b="1"/>
            </a:lvl3pPr>
            <a:lvl4pPr marL="1286881" indent="0">
              <a:buNone/>
              <a:defRPr sz="1500" b="1"/>
            </a:lvl4pPr>
            <a:lvl5pPr marL="1715840" indent="0">
              <a:buNone/>
              <a:defRPr sz="1500" b="1"/>
            </a:lvl5pPr>
            <a:lvl6pPr marL="2144797" indent="0">
              <a:buNone/>
              <a:defRPr sz="1500" b="1"/>
            </a:lvl6pPr>
            <a:lvl7pPr marL="2573757" indent="0">
              <a:buNone/>
              <a:defRPr sz="1500" b="1"/>
            </a:lvl7pPr>
            <a:lvl8pPr marL="3002716" indent="0">
              <a:buNone/>
              <a:defRPr sz="1500" b="1"/>
            </a:lvl8pPr>
            <a:lvl9pPr marL="3431680" indent="0">
              <a:buNone/>
              <a:defRPr sz="15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278" y="2174880"/>
            <a:ext cx="4041531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52DD6-5234-478F-A9E3-6E076B8BD71C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6574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3B027-286C-46C1-97C7-725B71576307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209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A13F9-DB68-4762-93D2-2E64AD5946FE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0162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16" y="273050"/>
            <a:ext cx="3008435" cy="1162050"/>
          </a:xfrm>
        </p:spPr>
        <p:txBody>
          <a:bodyPr/>
          <a:lstStyle>
            <a:lvl1pPr algn="l">
              <a:defRPr sz="19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538" y="273122"/>
            <a:ext cx="5111262" cy="58531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16" y="1435172"/>
            <a:ext cx="3008435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28960" indent="0">
              <a:buNone/>
              <a:defRPr sz="1100"/>
            </a:lvl2pPr>
            <a:lvl3pPr marL="857924" indent="0">
              <a:buNone/>
              <a:defRPr sz="900"/>
            </a:lvl3pPr>
            <a:lvl4pPr marL="1286881" indent="0">
              <a:buNone/>
              <a:defRPr sz="900"/>
            </a:lvl4pPr>
            <a:lvl5pPr marL="1715840" indent="0">
              <a:buNone/>
              <a:defRPr sz="900"/>
            </a:lvl5pPr>
            <a:lvl6pPr marL="2144797" indent="0">
              <a:buNone/>
              <a:defRPr sz="900"/>
            </a:lvl6pPr>
            <a:lvl7pPr marL="2573757" indent="0">
              <a:buNone/>
              <a:defRPr sz="900"/>
            </a:lvl7pPr>
            <a:lvl8pPr marL="3002716" indent="0">
              <a:buNone/>
              <a:defRPr sz="900"/>
            </a:lvl8pPr>
            <a:lvl9pPr marL="343168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51CDA-B7DD-4721-B48B-D28D0BCE925D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6132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9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166" y="612779"/>
            <a:ext cx="54864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28960" indent="0">
              <a:buNone/>
              <a:defRPr sz="2600"/>
            </a:lvl2pPr>
            <a:lvl3pPr marL="857924" indent="0">
              <a:buNone/>
              <a:defRPr sz="2300"/>
            </a:lvl3pPr>
            <a:lvl4pPr marL="1286881" indent="0">
              <a:buNone/>
              <a:defRPr sz="1900"/>
            </a:lvl4pPr>
            <a:lvl5pPr marL="1715840" indent="0">
              <a:buNone/>
              <a:defRPr sz="1900"/>
            </a:lvl5pPr>
            <a:lvl6pPr marL="2144797" indent="0">
              <a:buNone/>
              <a:defRPr sz="1900"/>
            </a:lvl6pPr>
            <a:lvl7pPr marL="2573757" indent="0">
              <a:buNone/>
              <a:defRPr sz="1900"/>
            </a:lvl7pPr>
            <a:lvl8pPr marL="3002716" indent="0">
              <a:buNone/>
              <a:defRPr sz="1900"/>
            </a:lvl8pPr>
            <a:lvl9pPr marL="3431680" indent="0">
              <a:buNone/>
              <a:defRPr sz="19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300"/>
            </a:lvl1pPr>
            <a:lvl2pPr marL="428960" indent="0">
              <a:buNone/>
              <a:defRPr sz="1100"/>
            </a:lvl2pPr>
            <a:lvl3pPr marL="857924" indent="0">
              <a:buNone/>
              <a:defRPr sz="900"/>
            </a:lvl3pPr>
            <a:lvl4pPr marL="1286881" indent="0">
              <a:buNone/>
              <a:defRPr sz="900"/>
            </a:lvl4pPr>
            <a:lvl5pPr marL="1715840" indent="0">
              <a:buNone/>
              <a:defRPr sz="900"/>
            </a:lvl5pPr>
            <a:lvl6pPr marL="2144797" indent="0">
              <a:buNone/>
              <a:defRPr sz="900"/>
            </a:lvl6pPr>
            <a:lvl7pPr marL="2573757" indent="0">
              <a:buNone/>
              <a:defRPr sz="900"/>
            </a:lvl7pPr>
            <a:lvl8pPr marL="3002716" indent="0">
              <a:buNone/>
              <a:defRPr sz="900"/>
            </a:lvl8pPr>
            <a:lvl9pPr marL="343168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4CF2A-9436-4D05-B223-E3251EC52B5A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117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64E12-3506-4E05-91D2-BEAFCEDA1776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1136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32330" y="274711"/>
            <a:ext cx="2054470" cy="5386387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67458" y="274711"/>
            <a:ext cx="6024196" cy="538638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32980-E8DA-44BF-9E45-ACCE29F909AF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73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/>
          </p:nvPr>
        </p:nvSpPr>
        <p:spPr>
          <a:xfrm>
            <a:off x="467458" y="274711"/>
            <a:ext cx="8219342" cy="53863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0CBD4-6584-4AC8-A3F8-1ABF753C89D2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6832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PSTUDIOTERM\Clients\TNS Global\TNS_002 Templates\4. Design\4. Active\PPT Files\19 Jan Redesign\Reference\Property Images\RGB_MASTER_A0_landscape_01_lefttoright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118" r="43632" b="2571"/>
          <a:stretch/>
        </p:blipFill>
        <p:spPr bwMode="auto">
          <a:xfrm>
            <a:off x="2743200" y="47"/>
            <a:ext cx="6400800" cy="588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836" y="47"/>
            <a:ext cx="5798312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351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ndrewA\Desktop\Email ATT\RGB_MASTER_A0_landscape_02_lefttoright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70" r="40312" b="-1"/>
          <a:stretch/>
        </p:blipFill>
        <p:spPr bwMode="auto">
          <a:xfrm>
            <a:off x="2400301" y="47"/>
            <a:ext cx="6743700" cy="562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821" y="47"/>
            <a:ext cx="4670433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23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ndrewA\Desktop\Email ATT\RGB_MASTER_A0_longlandscap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19388" b="9440"/>
          <a:stretch/>
        </p:blipFill>
        <p:spPr bwMode="auto">
          <a:xfrm>
            <a:off x="877888" y="4"/>
            <a:ext cx="8266112" cy="550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824" y="47"/>
            <a:ext cx="7051494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533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ndrewA\Desktop\Email ATT\RGB_MASTER_A0_portrait_01_righttoleft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47" t="13578" r="9952" b="3640"/>
          <a:stretch/>
        </p:blipFill>
        <p:spPr bwMode="auto">
          <a:xfrm>
            <a:off x="4449576" y="1"/>
            <a:ext cx="4694452" cy="581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836" y="47"/>
            <a:ext cx="5059732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84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ndrewA\Desktop\Email ATT\RGB_MASTER_A0_portrait_02_righttoleft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9" r="19239" b="3525"/>
          <a:stretch/>
        </p:blipFill>
        <p:spPr bwMode="auto">
          <a:xfrm>
            <a:off x="4710164" y="2"/>
            <a:ext cx="4433841" cy="574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854" y="47"/>
            <a:ext cx="5367549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536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ndrewA\Desktop\Email ATT\RGB_MASTER_A0_portrait_03_straight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26" r="21766" b="3545"/>
          <a:stretch/>
        </p:blipFill>
        <p:spPr bwMode="auto">
          <a:xfrm>
            <a:off x="4343401" y="6"/>
            <a:ext cx="4514850" cy="575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853" y="47"/>
            <a:ext cx="5376603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95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ndrewA\Desktop\Email ATT\RGB_MASTER_A0_squar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5" t="2596" r="19349" b="898"/>
          <a:stretch/>
        </p:blipFill>
        <p:spPr bwMode="auto">
          <a:xfrm>
            <a:off x="3286920" y="0"/>
            <a:ext cx="5857087" cy="578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839" y="47"/>
            <a:ext cx="5611993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228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285790" y="1285922"/>
            <a:ext cx="8569325" cy="4537075"/>
          </a:xfrm>
          <a:prstGeom prst="rect">
            <a:avLst/>
          </a:prstGeom>
        </p:spPr>
        <p:txBody>
          <a:bodyPr lIns="91131" tIns="45567" rIns="91131" bIns="45567">
            <a:noAutofit/>
          </a:bodyPr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583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kal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1"/>
              <a:t>Muokkaa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1"/>
              <a:t>Muokkaa tekstin perustyylejä napsauttamalla</a:t>
            </a:r>
          </a:p>
          <a:p>
            <a:pPr lvl="1"/>
            <a:r>
              <a:rPr lang="fi-FI" noProof="1"/>
              <a:t>toinen taso</a:t>
            </a:r>
          </a:p>
          <a:p>
            <a:pPr lvl="2"/>
            <a:r>
              <a:rPr lang="fi-FI" noProof="1"/>
              <a:t>kolmas taso</a:t>
            </a:r>
          </a:p>
          <a:p>
            <a:pPr lvl="3"/>
            <a:r>
              <a:rPr lang="fi-FI" noProof="1"/>
              <a:t>neljäs taso</a:t>
            </a:r>
          </a:p>
          <a:p>
            <a:pPr lvl="4"/>
            <a:r>
              <a:rPr lang="fi-FI" noProof="1"/>
              <a:t>viides taso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39553" y="6381331"/>
            <a:ext cx="3024336" cy="180021"/>
          </a:xfrm>
        </p:spPr>
        <p:txBody>
          <a:bodyPr/>
          <a:lstStyle>
            <a:lvl1pPr>
              <a:lnSpc>
                <a:spcPts val="1300"/>
              </a:lnSpc>
              <a:defRPr sz="1200"/>
            </a:lvl1pPr>
          </a:lstStyle>
          <a:p>
            <a:pPr lvl="0"/>
            <a:r>
              <a:rPr lang="fi-FI" noProof="1"/>
              <a:t>Muokkaa tekstin perustyylejä napsauttamalla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noProof="0"/>
            </a:lvl1pPr>
          </a:lstStyle>
          <a:p>
            <a:pPr>
              <a:defRPr/>
            </a:pPr>
            <a:endParaRPr lang="fi-FI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noProof="0"/>
            </a:lvl1pPr>
          </a:lstStyle>
          <a:p>
            <a:pPr>
              <a:defRPr/>
            </a:pPr>
            <a:fld id="{F07B8A85-4F7F-4AE9-8275-1ACFB0ADA3E8}" type="slidenum">
              <a:rPr lang="fi-FI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i-FI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4068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kalvo - 2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1"/>
              <a:t>Muokkaa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00000"/>
            <a:ext cx="4777200" cy="4266000"/>
          </a:xfrm>
        </p:spPr>
        <p:txBody>
          <a:bodyPr/>
          <a:lstStyle/>
          <a:p>
            <a:pPr lvl="0"/>
            <a:r>
              <a:rPr lang="fi-FI" noProof="1"/>
              <a:t>Muokkaa tekstin perustyylejä napsauttamalla</a:t>
            </a:r>
          </a:p>
          <a:p>
            <a:pPr lvl="1"/>
            <a:r>
              <a:rPr lang="fi-FI" noProof="1"/>
              <a:t>toinen taso</a:t>
            </a:r>
          </a:p>
          <a:p>
            <a:pPr lvl="2"/>
            <a:r>
              <a:rPr lang="fi-FI" noProof="1"/>
              <a:t>kolmas taso</a:t>
            </a:r>
          </a:p>
          <a:p>
            <a:pPr lvl="3"/>
            <a:r>
              <a:rPr lang="fi-FI" noProof="1"/>
              <a:t>neljäs taso</a:t>
            </a:r>
          </a:p>
          <a:p>
            <a:pPr lvl="4"/>
            <a:r>
              <a:rPr lang="fi-FI" noProof="1"/>
              <a:t>viides taso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400092" y="1800000"/>
            <a:ext cx="3384376" cy="4266000"/>
          </a:xfrm>
        </p:spPr>
        <p:txBody>
          <a:bodyPr/>
          <a:lstStyle/>
          <a:p>
            <a:pPr lvl="0"/>
            <a:r>
              <a:rPr lang="fi-FI" noProof="1"/>
              <a:t>Muokkaa tekstin perustyylejä napsauttamalla</a:t>
            </a:r>
          </a:p>
          <a:p>
            <a:pPr lvl="1"/>
            <a:r>
              <a:rPr lang="fi-FI" noProof="1"/>
              <a:t>toinen taso</a:t>
            </a:r>
          </a:p>
          <a:p>
            <a:pPr lvl="2"/>
            <a:r>
              <a:rPr lang="fi-FI" noProof="1"/>
              <a:t>kolmas taso</a:t>
            </a:r>
          </a:p>
          <a:p>
            <a:pPr lvl="3"/>
            <a:r>
              <a:rPr lang="fi-FI" noProof="1"/>
              <a:t>neljäs taso</a:t>
            </a:r>
          </a:p>
          <a:p>
            <a:pPr lvl="4"/>
            <a:r>
              <a:rPr lang="fi-FI" noProof="1"/>
              <a:t>viides taso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39553" y="6381331"/>
            <a:ext cx="3024336" cy="180021"/>
          </a:xfrm>
        </p:spPr>
        <p:txBody>
          <a:bodyPr/>
          <a:lstStyle>
            <a:lvl1pPr>
              <a:lnSpc>
                <a:spcPts val="1300"/>
              </a:lnSpc>
              <a:defRPr sz="1200"/>
            </a:lvl1pPr>
          </a:lstStyle>
          <a:p>
            <a:pPr lvl="0"/>
            <a:r>
              <a:rPr lang="fi-FI" noProof="1"/>
              <a:t>Muokkaa tekstin perustyylejä napsauttamalla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noProof="0"/>
            </a:lvl1pPr>
          </a:lstStyle>
          <a:p>
            <a:pPr>
              <a:defRPr/>
            </a:pPr>
            <a:endParaRPr lang="fi-FI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noProof="0"/>
            </a:lvl1pPr>
          </a:lstStyle>
          <a:p>
            <a:pPr>
              <a:defRPr/>
            </a:pPr>
            <a:fld id="{7E9DABA6-7C97-4479-AD6C-7EDE701C553F}" type="slidenum">
              <a:rPr lang="fi-FI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i-FI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21586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ja kuva - vierekkä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1"/>
              <a:t>Muokkaa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00004"/>
            <a:ext cx="3240000" cy="4194000"/>
          </a:xfrm>
        </p:spPr>
        <p:txBody>
          <a:bodyPr/>
          <a:lstStyle/>
          <a:p>
            <a:pPr lvl="0"/>
            <a:r>
              <a:rPr lang="fi-FI" noProof="1"/>
              <a:t>Muokkaa tekstin perustyylejä napsauttamalla</a:t>
            </a:r>
          </a:p>
          <a:p>
            <a:pPr lvl="1"/>
            <a:r>
              <a:rPr lang="fi-FI" noProof="1"/>
              <a:t>toinen taso</a:t>
            </a:r>
          </a:p>
          <a:p>
            <a:pPr lvl="2"/>
            <a:r>
              <a:rPr lang="fi-FI" noProof="1"/>
              <a:t>kolmas taso</a:t>
            </a:r>
          </a:p>
          <a:p>
            <a:pPr lvl="3"/>
            <a:r>
              <a:rPr lang="fi-FI" noProof="1"/>
              <a:t>neljäs taso</a:t>
            </a:r>
          </a:p>
          <a:p>
            <a:pPr lvl="4"/>
            <a:r>
              <a:rPr lang="fi-FI" noProof="1"/>
              <a:t>viides taso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104000" y="1476000"/>
            <a:ext cx="4680000" cy="4104000"/>
          </a:xfrm>
        </p:spPr>
        <p:txBody>
          <a:bodyPr rtlCol="0">
            <a:noAutofit/>
          </a:bodyPr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03948" y="5661250"/>
            <a:ext cx="3024336" cy="180021"/>
          </a:xfrm>
        </p:spPr>
        <p:txBody>
          <a:bodyPr/>
          <a:lstStyle>
            <a:lvl1pPr>
              <a:lnSpc>
                <a:spcPts val="1300"/>
              </a:lnSpc>
              <a:defRPr sz="1200"/>
            </a:lvl1pPr>
          </a:lstStyle>
          <a:p>
            <a:pPr lvl="0"/>
            <a:r>
              <a:rPr lang="fi-FI" noProof="1"/>
              <a:t>Muokkaa tekstin perustyylejä napsauttamalla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noProof="0"/>
            </a:lvl1pPr>
          </a:lstStyle>
          <a:p>
            <a:pPr>
              <a:defRPr/>
            </a:pPr>
            <a:endParaRPr lang="fi-FI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noProof="0"/>
            </a:lvl1pPr>
          </a:lstStyle>
          <a:p>
            <a:pPr>
              <a:defRPr/>
            </a:pPr>
            <a:fld id="{4874E32A-392F-4295-885A-16821A22062A}" type="slidenum">
              <a:rPr lang="fi-FI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i-FI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6728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ja kuva - päällekkä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1"/>
              <a:t>Muokkaa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00000"/>
            <a:ext cx="8244000" cy="1296000"/>
          </a:xfrm>
        </p:spPr>
        <p:txBody>
          <a:bodyPr/>
          <a:lstStyle/>
          <a:p>
            <a:pPr lvl="0"/>
            <a:r>
              <a:rPr lang="fi-FI" noProof="1"/>
              <a:t>Muokkaa tekstin perustyylejä napsauttamalla</a:t>
            </a:r>
          </a:p>
          <a:p>
            <a:pPr lvl="1"/>
            <a:r>
              <a:rPr lang="fi-FI" noProof="1"/>
              <a:t>toinen taso</a:t>
            </a:r>
          </a:p>
          <a:p>
            <a:pPr lvl="2"/>
            <a:r>
              <a:rPr lang="fi-FI" noProof="1"/>
              <a:t>kolmas taso</a:t>
            </a:r>
          </a:p>
          <a:p>
            <a:pPr lvl="3"/>
            <a:r>
              <a:rPr lang="fi-FI" noProof="1"/>
              <a:t>neljäs taso</a:t>
            </a:r>
          </a:p>
          <a:p>
            <a:pPr lvl="4"/>
            <a:r>
              <a:rPr lang="fi-FI" noProof="1"/>
              <a:t>viides taso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39552" y="3150001"/>
            <a:ext cx="8244448" cy="2916000"/>
          </a:xfrm>
        </p:spPr>
        <p:txBody>
          <a:bodyPr rtlCol="0">
            <a:noAutofit/>
          </a:bodyPr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39556" y="6129301"/>
            <a:ext cx="6733505" cy="250825"/>
          </a:xfrm>
        </p:spPr>
        <p:txBody>
          <a:bodyPr/>
          <a:lstStyle>
            <a:lvl1pPr>
              <a:lnSpc>
                <a:spcPts val="1600"/>
              </a:lnSpc>
              <a:defRPr sz="1400"/>
            </a:lvl1pPr>
          </a:lstStyle>
          <a:p>
            <a:pPr lvl="0"/>
            <a:r>
              <a:rPr lang="fi-FI" noProof="1"/>
              <a:t>Muokkaa tekstin perustyylejä napsauttamalla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noProof="0"/>
            </a:lvl1pPr>
          </a:lstStyle>
          <a:p>
            <a:pPr>
              <a:defRPr/>
            </a:pPr>
            <a:endParaRPr lang="fi-FI">
              <a:solidFill>
                <a:prstClr val="white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noProof="0"/>
            </a:lvl1pPr>
          </a:lstStyle>
          <a:p>
            <a:pPr>
              <a:defRPr/>
            </a:pPr>
            <a:fld id="{5AA09121-6182-4E4A-8637-153531F7C00C}" type="slidenum">
              <a:rPr lang="fi-FI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i-FI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29794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al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60000" y="360000"/>
            <a:ext cx="8424000" cy="5634000"/>
          </a:xfrm>
        </p:spPr>
        <p:txBody>
          <a:bodyPr rtlCol="0">
            <a:noAutofit/>
          </a:bodyPr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59536" y="6048006"/>
            <a:ext cx="6733505" cy="250825"/>
          </a:xfrm>
        </p:spPr>
        <p:txBody>
          <a:bodyPr/>
          <a:lstStyle>
            <a:lvl1pPr>
              <a:lnSpc>
                <a:spcPts val="1600"/>
              </a:lnSpc>
              <a:defRPr sz="1400"/>
            </a:lvl1pPr>
          </a:lstStyle>
          <a:p>
            <a:pPr lvl="0"/>
            <a:r>
              <a:rPr lang="fi-FI" noProof="1"/>
              <a:t>Muokkaa tekstin perustyylejä napsauttamalla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 noProof="0"/>
            </a:lvl1pPr>
          </a:lstStyle>
          <a:p>
            <a:pPr>
              <a:defRPr/>
            </a:pPr>
            <a:r>
              <a:rPr lang="fi-FI">
                <a:solidFill>
                  <a:prstClr val="white"/>
                </a:solidFill>
              </a:rPr>
              <a:t>30.5.2018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noProof="0"/>
            </a:lvl1pPr>
          </a:lstStyle>
          <a:p>
            <a:pPr>
              <a:defRPr/>
            </a:pPr>
            <a:endParaRPr lang="fi-FI">
              <a:solidFill>
                <a:prstClr val="white"/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noProof="0"/>
            </a:lvl1pPr>
          </a:lstStyle>
          <a:p>
            <a:pPr>
              <a:defRPr/>
            </a:pPr>
            <a:fld id="{B12A86D2-941E-48F8-8707-6AD6D884BBFC}" type="slidenum">
              <a:rPr lang="fi-FI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i-FI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2238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petuskalv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4"/>
          <p:cNvCxnSpPr/>
          <p:nvPr userDrawn="1"/>
        </p:nvCxnSpPr>
        <p:spPr>
          <a:xfrm>
            <a:off x="1511304" y="4546599"/>
            <a:ext cx="4608513" cy="0"/>
          </a:xfrm>
          <a:prstGeom prst="line">
            <a:avLst/>
          </a:prstGeom>
          <a:ln w="12700" cmpd="sng"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168" y="3320988"/>
            <a:ext cx="4283968" cy="1152128"/>
          </a:xfrm>
        </p:spPr>
        <p:txBody>
          <a:bodyPr anchor="b"/>
          <a:lstStyle>
            <a:lvl1pPr>
              <a:lnSpc>
                <a:spcPts val="36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i-FI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2000" y="4689148"/>
            <a:ext cx="4626000" cy="1692187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rgbClr val="FFFFFF"/>
                </a:solidFill>
              </a:defRPr>
            </a:lvl1pPr>
            <a:lvl2pPr>
              <a:lnSpc>
                <a:spcPts val="2000"/>
              </a:lnSpc>
              <a:defRPr sz="1800">
                <a:solidFill>
                  <a:srgbClr val="FFFFFF"/>
                </a:solidFill>
              </a:defRPr>
            </a:lvl2pPr>
            <a:lvl3pPr>
              <a:lnSpc>
                <a:spcPts val="2000"/>
              </a:lnSpc>
              <a:defRPr sz="1800">
                <a:solidFill>
                  <a:srgbClr val="FFFFFF"/>
                </a:solidFill>
              </a:defRPr>
            </a:lvl3pPr>
            <a:lvl4pPr>
              <a:lnSpc>
                <a:spcPts val="2000"/>
              </a:lnSpc>
              <a:defRPr sz="1800">
                <a:solidFill>
                  <a:srgbClr val="FFFFFF"/>
                </a:solidFill>
              </a:defRPr>
            </a:lvl4pPr>
            <a:lvl5pPr>
              <a:lnSpc>
                <a:spcPts val="2000"/>
              </a:lnSpc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fi-FI" noProof="1"/>
              <a:t>Click to edit Master text styles</a:t>
            </a:r>
          </a:p>
          <a:p>
            <a:pPr lvl="1"/>
            <a:r>
              <a:rPr lang="fi-FI" noProof="1"/>
              <a:t>Second level</a:t>
            </a:r>
          </a:p>
          <a:p>
            <a:pPr lvl="2"/>
            <a:r>
              <a:rPr lang="fi-FI" noProof="1"/>
              <a:t>Third level</a:t>
            </a:r>
          </a:p>
          <a:p>
            <a:pPr lvl="3"/>
            <a:r>
              <a:rPr lang="fi-FI" noProof="1"/>
              <a:t>Fourth level</a:t>
            </a:r>
          </a:p>
          <a:p>
            <a:pPr lvl="4"/>
            <a:r>
              <a:rPr lang="fi-FI" noProof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491127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prstClr val="white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prstClr val="white"/>
                </a:solidFill>
              </a:rPr>
              <a:t>30.5.2018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C98B8-6AE7-4F9D-B1F4-3F1BC9BE915A}" type="slidenum">
              <a:rPr lang="fi-FI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i-FI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86613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>
                <a:solidFill>
                  <a:prstClr val="white"/>
                </a:solidFill>
              </a:rPr>
              <a:t>30.5.2018</a:t>
            </a:r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white"/>
              </a:solidFill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9D53-E969-447C-B1B3-DDA24008AF3A}" type="slidenum">
              <a:rPr lang="fi-FI" smtClean="0">
                <a:solidFill>
                  <a:prstClr val="white"/>
                </a:solidFill>
              </a:rPr>
              <a:pPr/>
              <a:t>‹#›</a:t>
            </a:fld>
            <a:endParaRPr lang="fi-FI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0294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PSTUDIOTERM\Clients\TNS Global\TNS_002 Templates\4. Design\4. Active\PPT Files\19 Jan Redesign\Reference\Property Images\RGB_MASTER_A0_landscape_01_lefttoright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118" r="43632" b="2571"/>
          <a:stretch/>
        </p:blipFill>
        <p:spPr bwMode="auto">
          <a:xfrm>
            <a:off x="2743200" y="47"/>
            <a:ext cx="6400800" cy="588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836" y="47"/>
            <a:ext cx="5798312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316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ndrewA\Desktop\Email ATT\RGB_MASTER_A0_landscape_02_lefttoright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70" r="40312" b="-1"/>
          <a:stretch/>
        </p:blipFill>
        <p:spPr bwMode="auto">
          <a:xfrm>
            <a:off x="2400301" y="47"/>
            <a:ext cx="6743700" cy="562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821" y="47"/>
            <a:ext cx="4670433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360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ndrewA\Desktop\Email ATT\RGB_MASTER_A0_longlandscap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19388" b="9440"/>
          <a:stretch/>
        </p:blipFill>
        <p:spPr bwMode="auto">
          <a:xfrm>
            <a:off x="877888" y="4"/>
            <a:ext cx="8266112" cy="550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824" y="47"/>
            <a:ext cx="7051494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128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ndrewA\Desktop\Email ATT\RGB_MASTER_A0_portrait_01_righttoleft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47" t="13578" r="9952" b="3640"/>
          <a:stretch/>
        </p:blipFill>
        <p:spPr bwMode="auto">
          <a:xfrm>
            <a:off x="4449576" y="1"/>
            <a:ext cx="4694452" cy="581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836" y="47"/>
            <a:ext cx="5059732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067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ndrewA\Desktop\Email ATT\RGB_MASTER_A0_portrait_02_righttoleft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9" r="19239" b="3525"/>
          <a:stretch/>
        </p:blipFill>
        <p:spPr bwMode="auto">
          <a:xfrm>
            <a:off x="4710164" y="2"/>
            <a:ext cx="4433841" cy="574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854" y="47"/>
            <a:ext cx="5367549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719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ndrewA\Desktop\Email ATT\RGB_MASTER_A0_portrait_03_straight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26" r="21766" b="3545"/>
          <a:stretch/>
        </p:blipFill>
        <p:spPr bwMode="auto">
          <a:xfrm>
            <a:off x="4343401" y="6"/>
            <a:ext cx="4514850" cy="575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853" y="47"/>
            <a:ext cx="5376603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436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ndrewA\Desktop\Email ATT\RGB_MASTER_A0_squar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5" t="2596" r="19349" b="898"/>
          <a:stretch/>
        </p:blipFill>
        <p:spPr bwMode="auto">
          <a:xfrm>
            <a:off x="3286920" y="0"/>
            <a:ext cx="5857087" cy="578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839" y="47"/>
            <a:ext cx="5611993" cy="12849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625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285790" y="1285922"/>
            <a:ext cx="8569325" cy="4537075"/>
          </a:xfrm>
          <a:prstGeom prst="rect">
            <a:avLst/>
          </a:prstGeom>
        </p:spPr>
        <p:txBody>
          <a:bodyPr lIns="91131" tIns="45567" rIns="91131" bIns="45567">
            <a:noAutofit/>
          </a:bodyPr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733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7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7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7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image" Target="../media/image7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70.xml"/><Relationship Id="rId10" Type="http://schemas.openxmlformats.org/officeDocument/2006/relationships/tags" Target="../tags/tag1.xml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10" Type="http://schemas.openxmlformats.org/officeDocument/2006/relationships/image" Target="../media/image16.png"/><Relationship Id="rId4" Type="http://schemas.openxmlformats.org/officeDocument/2006/relationships/slideLayout" Target="../slideLayouts/slideLayout77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tags" Target="../tags/tag4.xml"/><Relationship Id="rId5" Type="http://schemas.openxmlformats.org/officeDocument/2006/relationships/slideLayout" Target="../slideLayouts/slideLayout86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85.xml"/><Relationship Id="rId9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727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929" r:id="rId5"/>
  </p:sldLayoutIdLst>
  <p:hf sldNum="0" hdr="0" ftr="0"/>
  <p:txStyles>
    <p:titleStyle>
      <a:lvl1pPr algn="l" defTabSz="457148" rtl="0" eaLnBrk="1" latinLnBrk="0" hangingPunct="1">
        <a:spcBef>
          <a:spcPct val="0"/>
        </a:spcBef>
        <a:buNone/>
        <a:defRPr sz="2400" b="0" i="0" kern="1200">
          <a:solidFill>
            <a:schemeClr val="tx1"/>
          </a:solidFill>
          <a:latin typeface="Proxima Nova Alt Bd"/>
          <a:ea typeface="+mj-ea"/>
          <a:cs typeface="Proxima Nova Alt Bd"/>
        </a:defRPr>
      </a:lvl1pPr>
    </p:titleStyle>
    <p:bodyStyle>
      <a:lvl1pPr marL="342861" indent="-342861" algn="l" defTabSz="457148" rtl="0" eaLnBrk="1" latinLnBrk="0" hangingPunct="1">
        <a:spcBef>
          <a:spcPct val="20000"/>
        </a:spcBef>
        <a:buFont typeface="Arial"/>
        <a:buChar char="•"/>
        <a:defRPr sz="2200" b="0" i="0" kern="1200">
          <a:solidFill>
            <a:schemeClr val="tx1"/>
          </a:solidFill>
          <a:latin typeface="Proxima Nova Alt Reg"/>
          <a:ea typeface="+mn-ea"/>
          <a:cs typeface="Proxima Nova Alt Reg"/>
        </a:defRPr>
      </a:lvl1pPr>
      <a:lvl2pPr marL="742866" marR="0" indent="-285718" algn="l" defTabSz="4571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bg1">
            <a:lumMod val="50000"/>
          </a:schemeClr>
        </a:buClr>
        <a:buSzTx/>
        <a:buFont typeface="Arial"/>
        <a:buChar char="•"/>
        <a:tabLst/>
        <a:defRPr sz="2200" b="0" i="0" kern="1200">
          <a:solidFill>
            <a:schemeClr val="tx1"/>
          </a:solidFill>
          <a:latin typeface="Proxima Nova Alt Reg"/>
          <a:ea typeface="+mn-ea"/>
          <a:cs typeface="Proxima Nova Alt Reg"/>
        </a:defRPr>
      </a:lvl2pPr>
      <a:lvl3pPr marL="1142871" indent="-228574" algn="l" defTabSz="457148" rtl="0" eaLnBrk="1" latinLnBrk="0" hangingPunct="1">
        <a:spcBef>
          <a:spcPct val="20000"/>
        </a:spcBef>
        <a:buFont typeface="Arial"/>
        <a:buChar char="•"/>
        <a:defRPr sz="2200" b="0" i="0" kern="1200">
          <a:solidFill>
            <a:schemeClr val="tx1"/>
          </a:solidFill>
          <a:latin typeface="Proxima Nova Alt Reg"/>
          <a:ea typeface="+mn-ea"/>
          <a:cs typeface="Proxima Nova Alt Reg"/>
        </a:defRPr>
      </a:lvl3pPr>
      <a:lvl4pPr marL="1600021" indent="-228574" algn="l" defTabSz="457148" rtl="0" eaLnBrk="1" latinLnBrk="0" hangingPunct="1">
        <a:spcBef>
          <a:spcPct val="20000"/>
        </a:spcBef>
        <a:buFont typeface="Arial"/>
        <a:buChar char="–"/>
        <a:defRPr sz="2200" b="0" i="0" kern="1200">
          <a:solidFill>
            <a:schemeClr val="tx1"/>
          </a:solidFill>
          <a:latin typeface="Proxima Nova Alt Reg"/>
          <a:ea typeface="+mn-ea"/>
          <a:cs typeface="Proxima Nova Alt Reg"/>
        </a:defRPr>
      </a:lvl4pPr>
      <a:lvl5pPr marL="2057169" indent="-228574" algn="l" defTabSz="457148" rtl="0" eaLnBrk="1" latinLnBrk="0" hangingPunct="1">
        <a:spcBef>
          <a:spcPct val="20000"/>
        </a:spcBef>
        <a:buFont typeface="Arial"/>
        <a:buChar char="»"/>
        <a:defRPr sz="2200" b="0" i="0" kern="1200">
          <a:solidFill>
            <a:schemeClr val="tx1"/>
          </a:solidFill>
          <a:latin typeface="Proxima Nova Alt Reg"/>
          <a:ea typeface="+mn-ea"/>
          <a:cs typeface="Proxima Nova Alt Reg"/>
        </a:defRPr>
      </a:lvl5pPr>
      <a:lvl6pPr marL="2514318" indent="-228574" algn="l" defTabSz="4571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6" indent="-228574" algn="l" defTabSz="4571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15" indent="-228574" algn="l" defTabSz="4571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63" indent="-228574" algn="l" defTabSz="4571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7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5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5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3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92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40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9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458" y="274638"/>
            <a:ext cx="8219342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5974" tIns="42986" rIns="85974" bIns="4298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458" y="1797050"/>
            <a:ext cx="8219342" cy="386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5974" tIns="42986" rIns="85974" bIns="429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Click to edit Master text styles</a:t>
            </a:r>
          </a:p>
          <a:p>
            <a:pPr lvl="1"/>
            <a:r>
              <a:rPr lang="fi-FI" altLang="fi-FI"/>
              <a:t>Second level</a:t>
            </a:r>
          </a:p>
          <a:p>
            <a:pPr lvl="2"/>
            <a:r>
              <a:rPr lang="fi-FI" altLang="fi-FI"/>
              <a:t>Third level</a:t>
            </a:r>
          </a:p>
          <a:p>
            <a:pPr lvl="3"/>
            <a:r>
              <a:rPr lang="fi-FI" altLang="fi-FI"/>
              <a:t>Fourth level</a:t>
            </a:r>
          </a:p>
          <a:p>
            <a:pPr lvl="4"/>
            <a:r>
              <a:rPr lang="fi-FI" altLang="fi-FI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30916" y="6278563"/>
            <a:ext cx="1456592" cy="14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101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72802" y="6143630"/>
            <a:ext cx="3720611" cy="13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10158" fontAlgn="base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99224" y="6419850"/>
            <a:ext cx="392723" cy="14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10158" fontAlgn="base">
              <a:spcBef>
                <a:spcPct val="0"/>
              </a:spcBef>
              <a:spcAft>
                <a:spcPct val="0"/>
              </a:spcAft>
              <a:defRPr/>
            </a:pPr>
            <a:fld id="{32C509DA-CACB-4128-B9F7-43B3DA3C27FE}" type="slidenum">
              <a:rPr lang="fi-FI" smtClean="0">
                <a:solidFill>
                  <a:srgbClr val="000000"/>
                </a:solidFill>
              </a:rPr>
              <a:pPr defTabSz="910158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  <p:pic>
        <p:nvPicPr>
          <p:cNvPr id="1031" name="Picture 7" descr="energia jukistus 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99" y="6121472"/>
            <a:ext cx="193284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11"/>
          <p:cNvSpPr txBox="1">
            <a:spLocks noChangeArrowheads="1"/>
          </p:cNvSpPr>
          <p:nvPr/>
        </p:nvSpPr>
        <p:spPr bwMode="auto">
          <a:xfrm>
            <a:off x="4019175" y="6473846"/>
            <a:ext cx="173692" cy="36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5974" tIns="42986" rIns="85974" bIns="4298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0158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195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hf sldNum="0" hdr="0" ftr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5pPr>
      <a:lvl6pPr marL="429868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6pPr>
      <a:lvl7pPr marL="859739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7pPr>
      <a:lvl8pPr marL="1289603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8pPr>
      <a:lvl9pPr marL="1719470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9pPr>
    </p:titleStyle>
    <p:bodyStyle>
      <a:lvl1pPr marL="250761" indent="-250761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1pPr>
      <a:lvl2pPr marL="698534" indent="-268666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2pPr>
      <a:lvl3pPr marL="1074668" indent="-214932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3pPr>
      <a:lvl4pPr marL="1504536" indent="-214932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4pPr>
      <a:lvl5pPr marL="1934410" indent="-214932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5pPr>
      <a:lvl6pPr marL="2364271" indent="-214932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794140" indent="-214932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224005" indent="-214932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653873" indent="-214932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85973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9868" algn="l" defTabSz="85973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39" algn="l" defTabSz="85973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9603" algn="l" defTabSz="85973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9470" algn="l" defTabSz="85973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9336" algn="l" defTabSz="85973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79205" algn="l" defTabSz="85973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09070" algn="l" defTabSz="85973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38940" algn="l" defTabSz="85973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458" y="274638"/>
            <a:ext cx="8219342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29" tIns="43114" rIns="86229" bIns="4311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458" y="1797050"/>
            <a:ext cx="8219342" cy="386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29" tIns="43114" rIns="86229" bIns="43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Click to edit Master text styles</a:t>
            </a:r>
          </a:p>
          <a:p>
            <a:pPr lvl="1"/>
            <a:r>
              <a:rPr lang="fi-FI" altLang="fi-FI"/>
              <a:t>Second level</a:t>
            </a:r>
          </a:p>
          <a:p>
            <a:pPr lvl="2"/>
            <a:r>
              <a:rPr lang="fi-FI" altLang="fi-FI"/>
              <a:t>Third level</a:t>
            </a:r>
          </a:p>
          <a:p>
            <a:pPr lvl="3"/>
            <a:r>
              <a:rPr lang="fi-FI" altLang="fi-FI"/>
              <a:t>Fourth level</a:t>
            </a:r>
          </a:p>
          <a:p>
            <a:pPr lvl="4"/>
            <a:r>
              <a:rPr lang="fi-FI" altLang="fi-FI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30916" y="6278563"/>
            <a:ext cx="1456592" cy="14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1285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72800" y="6143630"/>
            <a:ext cx="3720611" cy="13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12856" fontAlgn="base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99223" y="6419850"/>
            <a:ext cx="392723" cy="14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12856" fontAlgn="base">
              <a:spcBef>
                <a:spcPct val="0"/>
              </a:spcBef>
              <a:spcAft>
                <a:spcPct val="0"/>
              </a:spcAft>
              <a:defRPr/>
            </a:pPr>
            <a:fld id="{32C509DA-CACB-4128-B9F7-43B3DA3C27FE}" type="slidenum">
              <a:rPr lang="fi-FI" smtClean="0">
                <a:solidFill>
                  <a:srgbClr val="000000"/>
                </a:solidFill>
              </a:rPr>
              <a:pPr defTabSz="912856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  <p:pic>
        <p:nvPicPr>
          <p:cNvPr id="1031" name="Picture 7" descr="energia jukistus 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99" y="6121448"/>
            <a:ext cx="193284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11"/>
          <p:cNvSpPr txBox="1">
            <a:spLocks noChangeArrowheads="1"/>
          </p:cNvSpPr>
          <p:nvPr/>
        </p:nvSpPr>
        <p:spPr bwMode="auto">
          <a:xfrm>
            <a:off x="4018916" y="6473865"/>
            <a:ext cx="174207" cy="364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229" tIns="43114" rIns="86229" bIns="431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2856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579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hf sldNum="0" hdr="0" ftr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5pPr>
      <a:lvl6pPr marL="431141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6pPr>
      <a:lvl7pPr marL="862285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7pPr>
      <a:lvl8pPr marL="1293424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8pPr>
      <a:lvl9pPr marL="1724566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9pPr>
    </p:titleStyle>
    <p:bodyStyle>
      <a:lvl1pPr marL="251500" indent="-251500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1pPr>
      <a:lvl2pPr marL="700605" indent="-269463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2pPr>
      <a:lvl3pPr marL="1077853" indent="-215569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3pPr>
      <a:lvl4pPr marL="1508994" indent="-215569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4pPr>
      <a:lvl5pPr marL="1940138" indent="-215569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5pPr>
      <a:lvl6pPr marL="2371278" indent="-215569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802419" indent="-215569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233560" indent="-215569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664701" indent="-215569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1141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2285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3424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4566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5707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6849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17990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49132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458" y="274638"/>
            <a:ext cx="8219342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095" tIns="43047" rIns="86095" bIns="4304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458" y="1797050"/>
            <a:ext cx="8219342" cy="386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095" tIns="43047" rIns="86095" bIns="430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Click to edit Master text styles</a:t>
            </a:r>
          </a:p>
          <a:p>
            <a:pPr lvl="1"/>
            <a:r>
              <a:rPr lang="fi-FI" altLang="fi-FI"/>
              <a:t>Second level</a:t>
            </a:r>
          </a:p>
          <a:p>
            <a:pPr lvl="2"/>
            <a:r>
              <a:rPr lang="fi-FI" altLang="fi-FI"/>
              <a:t>Third level</a:t>
            </a:r>
          </a:p>
          <a:p>
            <a:pPr lvl="3"/>
            <a:r>
              <a:rPr lang="fi-FI" altLang="fi-FI"/>
              <a:t>Fourth level</a:t>
            </a:r>
          </a:p>
          <a:p>
            <a:pPr lvl="4"/>
            <a:r>
              <a:rPr lang="fi-FI" altLang="fi-FI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30916" y="6278563"/>
            <a:ext cx="1456592" cy="14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1144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72796" y="6143630"/>
            <a:ext cx="3720611" cy="13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11441" fontAlgn="base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99218" y="6419850"/>
            <a:ext cx="392723" cy="14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11441" fontAlgn="base">
              <a:spcBef>
                <a:spcPct val="0"/>
              </a:spcBef>
              <a:spcAft>
                <a:spcPct val="0"/>
              </a:spcAft>
              <a:defRPr/>
            </a:pPr>
            <a:fld id="{32C509DA-CACB-4128-B9F7-43B3DA3C27FE}" type="slidenum">
              <a:rPr lang="fi-FI" smtClean="0">
                <a:solidFill>
                  <a:srgbClr val="000000"/>
                </a:solidFill>
              </a:rPr>
              <a:pPr defTabSz="91144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  <p:pic>
        <p:nvPicPr>
          <p:cNvPr id="1031" name="Picture 7" descr="energia jukistus 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99" y="6121455"/>
            <a:ext cx="193284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11"/>
          <p:cNvSpPr txBox="1">
            <a:spLocks noChangeArrowheads="1"/>
          </p:cNvSpPr>
          <p:nvPr/>
        </p:nvSpPr>
        <p:spPr bwMode="auto">
          <a:xfrm>
            <a:off x="4019052" y="6473835"/>
            <a:ext cx="173936" cy="363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095" tIns="43047" rIns="86095" bIns="4304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1441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95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sldNum="0" hdr="0" ftr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5pPr>
      <a:lvl6pPr marL="430473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6pPr>
      <a:lvl7pPr marL="860951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7pPr>
      <a:lvl8pPr marL="1291421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8pPr>
      <a:lvl9pPr marL="1721894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9pPr>
    </p:titleStyle>
    <p:bodyStyle>
      <a:lvl1pPr marL="251111" indent="-251111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1pPr>
      <a:lvl2pPr marL="699519" indent="-26904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2pPr>
      <a:lvl3pPr marL="1076183" indent="-215236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3pPr>
      <a:lvl4pPr marL="1506657" indent="-215236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4pPr>
      <a:lvl5pPr marL="1937135" indent="-215236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5pPr>
      <a:lvl6pPr marL="2367606" indent="-215236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798080" indent="-215236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228552" indent="-215236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659024" indent="-215236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8609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0473" algn="l" defTabSz="8609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0951" algn="l" defTabSz="8609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1421" algn="l" defTabSz="8609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1894" algn="l" defTabSz="8609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2367" algn="l" defTabSz="8609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2842" algn="l" defTabSz="8609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13315" algn="l" defTabSz="8609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43789" algn="l" defTabSz="8609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458" y="274638"/>
            <a:ext cx="8219342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29" tIns="43114" rIns="86229" bIns="4311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458" y="1797050"/>
            <a:ext cx="8219342" cy="386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29" tIns="43114" rIns="86229" bIns="43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Click to edit Master text styles</a:t>
            </a:r>
          </a:p>
          <a:p>
            <a:pPr lvl="1"/>
            <a:r>
              <a:rPr lang="fi-FI" altLang="fi-FI"/>
              <a:t>Second level</a:t>
            </a:r>
          </a:p>
          <a:p>
            <a:pPr lvl="2"/>
            <a:r>
              <a:rPr lang="fi-FI" altLang="fi-FI"/>
              <a:t>Third level</a:t>
            </a:r>
          </a:p>
          <a:p>
            <a:pPr lvl="3"/>
            <a:r>
              <a:rPr lang="fi-FI" altLang="fi-FI"/>
              <a:t>Fourth level</a:t>
            </a:r>
          </a:p>
          <a:p>
            <a:pPr lvl="4"/>
            <a:r>
              <a:rPr lang="fi-FI" altLang="fi-FI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30916" y="6278563"/>
            <a:ext cx="1456592" cy="14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1285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72791" y="6143630"/>
            <a:ext cx="3720611" cy="13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12856" fontAlgn="base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99214" y="6419850"/>
            <a:ext cx="392723" cy="14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12856" fontAlgn="base">
              <a:spcBef>
                <a:spcPct val="0"/>
              </a:spcBef>
              <a:spcAft>
                <a:spcPct val="0"/>
              </a:spcAft>
              <a:defRPr/>
            </a:pPr>
            <a:fld id="{32C509DA-CACB-4128-B9F7-43B3DA3C27FE}" type="slidenum">
              <a:rPr lang="fi-FI" smtClean="0">
                <a:solidFill>
                  <a:srgbClr val="000000"/>
                </a:solidFill>
              </a:rPr>
              <a:pPr defTabSz="912856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  <p:pic>
        <p:nvPicPr>
          <p:cNvPr id="1031" name="Picture 7" descr="energia jukistus 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99" y="6121438"/>
            <a:ext cx="193284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11"/>
          <p:cNvSpPr txBox="1">
            <a:spLocks noChangeArrowheads="1"/>
          </p:cNvSpPr>
          <p:nvPr/>
        </p:nvSpPr>
        <p:spPr bwMode="auto">
          <a:xfrm>
            <a:off x="4018916" y="6473855"/>
            <a:ext cx="174207" cy="364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229" tIns="43114" rIns="86229" bIns="431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2856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65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hf sldNum="0" hdr="0" ftr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5pPr>
      <a:lvl6pPr marL="431141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6pPr>
      <a:lvl7pPr marL="862285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7pPr>
      <a:lvl8pPr marL="1293424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8pPr>
      <a:lvl9pPr marL="1724566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9pPr>
    </p:titleStyle>
    <p:bodyStyle>
      <a:lvl1pPr marL="251500" indent="-251500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1pPr>
      <a:lvl2pPr marL="700605" indent="-269463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2pPr>
      <a:lvl3pPr marL="1077853" indent="-215569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3pPr>
      <a:lvl4pPr marL="1508994" indent="-215569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4pPr>
      <a:lvl5pPr marL="1940138" indent="-215569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5pPr>
      <a:lvl6pPr marL="2371278" indent="-215569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802419" indent="-215569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233560" indent="-215569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664701" indent="-215569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1141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2285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3424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4566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5707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6849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17990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49132" algn="l" defTabSz="86228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458" y="274638"/>
            <a:ext cx="8219342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5793" tIns="42896" rIns="85793" bIns="4289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458" y="1797050"/>
            <a:ext cx="8219342" cy="386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5793" tIns="42896" rIns="85793" bIns="428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Click to edit Master text styles</a:t>
            </a:r>
          </a:p>
          <a:p>
            <a:pPr lvl="1"/>
            <a:r>
              <a:rPr lang="fi-FI" altLang="fi-FI"/>
              <a:t>Second level</a:t>
            </a:r>
          </a:p>
          <a:p>
            <a:pPr lvl="2"/>
            <a:r>
              <a:rPr lang="fi-FI" altLang="fi-FI"/>
              <a:t>Third level</a:t>
            </a:r>
          </a:p>
          <a:p>
            <a:pPr lvl="3"/>
            <a:r>
              <a:rPr lang="fi-FI" altLang="fi-FI"/>
              <a:t>Fourth level</a:t>
            </a:r>
          </a:p>
          <a:p>
            <a:pPr lvl="4"/>
            <a:r>
              <a:rPr lang="fi-FI" altLang="fi-FI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30916" y="6278563"/>
            <a:ext cx="1456592" cy="14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0823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>
                <a:solidFill>
                  <a:srgbClr val="000000"/>
                </a:solidFill>
              </a:rPr>
              <a:t>30.5.2018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72787" y="6143630"/>
            <a:ext cx="3720611" cy="13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08238" fontAlgn="base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srgbClr val="000000"/>
              </a:solidFill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99209" y="6419850"/>
            <a:ext cx="392723" cy="14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  <a:cs typeface="+mn-cs"/>
              </a:defRPr>
            </a:lvl1pPr>
          </a:lstStyle>
          <a:p>
            <a:pPr defTabSz="908238" fontAlgn="base">
              <a:spcBef>
                <a:spcPct val="0"/>
              </a:spcBef>
              <a:spcAft>
                <a:spcPct val="0"/>
              </a:spcAft>
              <a:defRPr/>
            </a:pPr>
            <a:fld id="{6B93B904-150C-4404-BAB8-1423E1420EA1}" type="slidenum">
              <a:rPr lang="fi-FI" smtClean="0">
                <a:solidFill>
                  <a:srgbClr val="000000"/>
                </a:solidFill>
              </a:rPr>
              <a:pPr defTabSz="908238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  <p:pic>
        <p:nvPicPr>
          <p:cNvPr id="1031" name="Picture 7" descr="energia jukistus 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99" y="6121472"/>
            <a:ext cx="193284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11"/>
          <p:cNvSpPr txBox="1">
            <a:spLocks noChangeArrowheads="1"/>
          </p:cNvSpPr>
          <p:nvPr/>
        </p:nvSpPr>
        <p:spPr bwMode="auto">
          <a:xfrm>
            <a:off x="4019364" y="6473873"/>
            <a:ext cx="173326" cy="36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5793" tIns="42896" rIns="85793" bIns="4289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08238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1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hf sldNum="0" hdr="0" ftr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5pPr>
      <a:lvl6pPr marL="428960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6pPr>
      <a:lvl7pPr marL="857924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7pPr>
      <a:lvl8pPr marL="1286881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8pPr>
      <a:lvl9pPr marL="1715840" algn="l" rtl="0" fontAlgn="base">
        <a:lnSpc>
          <a:spcPct val="95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9pPr>
    </p:titleStyle>
    <p:bodyStyle>
      <a:lvl1pPr marL="250233" indent="-250233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1pPr>
      <a:lvl2pPr marL="697058" indent="-268098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2pPr>
      <a:lvl3pPr marL="1072399" indent="-214477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3pPr>
      <a:lvl4pPr marL="1501359" indent="-214477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4pPr>
      <a:lvl5pPr marL="1930318" indent="-214477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5pPr>
      <a:lvl6pPr marL="2359279" indent="-214477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788241" indent="-214477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217197" indent="-214477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646160" indent="-214477" algn="l" rtl="0" fontAlgn="base">
        <a:lnSpc>
          <a:spcPct val="95000"/>
        </a:lnSpc>
        <a:spcBef>
          <a:spcPct val="15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8579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8960" algn="l" defTabSz="8579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7924" algn="l" defTabSz="8579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6881" algn="l" defTabSz="8579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5840" algn="l" defTabSz="8579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4797" algn="l" defTabSz="8579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73757" algn="l" defTabSz="8579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02716" algn="l" defTabSz="8579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31680" algn="l" defTabSz="8579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AndrewA\Desktop\TNS_logo_rgb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15" y="6071837"/>
            <a:ext cx="50400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/>
          <p:cNvSpPr txBox="1"/>
          <p:nvPr>
            <p:custDataLst>
              <p:tags r:id="rId10"/>
            </p:custDataLst>
          </p:nvPr>
        </p:nvSpPr>
        <p:spPr>
          <a:xfrm>
            <a:off x="1291706" y="6323837"/>
            <a:ext cx="754475" cy="531000"/>
          </a:xfrm>
          <a:prstGeom prst="rect">
            <a:avLst/>
          </a:prstGeom>
          <a:noFill/>
        </p:spPr>
        <p:txBody>
          <a:bodyPr wrap="square" lIns="0" tIns="0" rIns="0" bIns="265501" rtlCol="0" anchor="b">
            <a:noAutofit/>
          </a:bodyPr>
          <a:lstStyle/>
          <a:p>
            <a:pPr defTabSz="911312" fontAlgn="base">
              <a:spcBef>
                <a:spcPct val="0"/>
              </a:spcBef>
              <a:spcAft>
                <a:spcPct val="0"/>
              </a:spcAft>
            </a:pPr>
            <a:r>
              <a:rPr lang="en-AU" sz="800">
                <a:solidFill>
                  <a:srgbClr val="333333"/>
                </a:solidFill>
                <a:cs typeface="Arial" charset="0"/>
              </a:rPr>
              <a:t>©TNS 2015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1838" y="47"/>
            <a:ext cx="8573262" cy="1284971"/>
          </a:xfrm>
          <a:prstGeom prst="rect">
            <a:avLst/>
          </a:prstGeom>
        </p:spPr>
        <p:txBody>
          <a:bodyPr vert="horz" lIns="0" tIns="208093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49607" y="6323838"/>
            <a:ext cx="505467" cy="25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>
                <a:solidFill>
                  <a:srgbClr val="333333"/>
                </a:solidFill>
                <a:latin typeface="+mn-lt"/>
              </a:defRPr>
            </a:lvl1pPr>
          </a:lstStyle>
          <a:p>
            <a:pPr defTabSz="911312" fontAlgn="base">
              <a:spcBef>
                <a:spcPct val="0"/>
              </a:spcBef>
              <a:spcAft>
                <a:spcPct val="0"/>
              </a:spcAft>
            </a:pPr>
            <a:fld id="{9784CBA3-D598-4B1F-BAA3-EE14B5154290}" type="slidenum">
              <a:rPr lang="en-AU" smtClean="0">
                <a:cs typeface="Arial" charset="0"/>
              </a:rPr>
              <a:pPr defTabSz="911312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AU">
              <a:cs typeface="Arial" charset="0"/>
            </a:endParaRPr>
          </a:p>
        </p:txBody>
      </p:sp>
      <p:cxnSp>
        <p:nvCxnSpPr>
          <p:cNvPr id="70" name="Straight Connector 69"/>
          <p:cNvCxnSpPr/>
          <p:nvPr>
            <p:custDataLst>
              <p:tags r:id="rId11"/>
            </p:custDataLst>
          </p:nvPr>
        </p:nvCxnSpPr>
        <p:spPr>
          <a:xfrm>
            <a:off x="282172" y="5946775"/>
            <a:ext cx="8572912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-1334165" y="-533456"/>
            <a:ext cx="10723183" cy="6492986"/>
            <a:chOff x="-1334173" y="-533462"/>
            <a:chExt cx="10723183" cy="6492988"/>
          </a:xfrm>
        </p:grpSpPr>
        <p:grpSp>
          <p:nvGrpSpPr>
            <p:cNvPr id="50" name="Group 13"/>
            <p:cNvGrpSpPr/>
            <p:nvPr userDrawn="1"/>
          </p:nvGrpSpPr>
          <p:grpSpPr>
            <a:xfrm>
              <a:off x="-1334173" y="1145452"/>
              <a:ext cx="1327930" cy="4814074"/>
              <a:chOff x="-1334173" y="1145452"/>
              <a:chExt cx="1327930" cy="4814074"/>
            </a:xfrm>
          </p:grpSpPr>
          <p:grpSp>
            <p:nvGrpSpPr>
              <p:cNvPr id="58" name="Group 7"/>
              <p:cNvGrpSpPr/>
              <p:nvPr userDrawn="1"/>
            </p:nvGrpSpPr>
            <p:grpSpPr>
              <a:xfrm>
                <a:off x="-1334173" y="4420465"/>
                <a:ext cx="1327930" cy="276999"/>
                <a:chOff x="-1334173" y="4420465"/>
                <a:chExt cx="1327930" cy="276999"/>
              </a:xfrm>
            </p:grpSpPr>
            <p:cxnSp>
              <p:nvCxnSpPr>
                <p:cNvPr id="68" name="Straight Connector 67"/>
                <p:cNvCxnSpPr/>
                <p:nvPr userDrawn="1"/>
              </p:nvCxnSpPr>
              <p:spPr>
                <a:xfrm>
                  <a:off x="-261843" y="4558982"/>
                  <a:ext cx="255600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TextBox 68"/>
                <p:cNvSpPr txBox="1"/>
                <p:nvPr userDrawn="1"/>
              </p:nvSpPr>
              <p:spPr>
                <a:xfrm>
                  <a:off x="-1334173" y="4420465"/>
                  <a:ext cx="107233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3.14</a:t>
                  </a:r>
                  <a:b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</a:b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X AXIS</a:t>
                  </a:r>
                </a:p>
              </p:txBody>
            </p:sp>
          </p:grpSp>
          <p:grpSp>
            <p:nvGrpSpPr>
              <p:cNvPr id="59" name="Group 58"/>
              <p:cNvGrpSpPr/>
              <p:nvPr userDrawn="1"/>
            </p:nvGrpSpPr>
            <p:grpSpPr>
              <a:xfrm>
                <a:off x="-1334173" y="5682527"/>
                <a:ext cx="1327930" cy="276999"/>
                <a:chOff x="-1334173" y="5682527"/>
                <a:chExt cx="1327930" cy="276999"/>
              </a:xfrm>
            </p:grpSpPr>
            <p:cxnSp>
              <p:nvCxnSpPr>
                <p:cNvPr id="66" name="Straight Connector 65"/>
                <p:cNvCxnSpPr/>
                <p:nvPr userDrawn="1"/>
              </p:nvCxnSpPr>
              <p:spPr>
                <a:xfrm>
                  <a:off x="-261843" y="5821044"/>
                  <a:ext cx="255600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" name="TextBox 66"/>
                <p:cNvSpPr txBox="1"/>
                <p:nvPr userDrawn="1"/>
              </p:nvSpPr>
              <p:spPr>
                <a:xfrm>
                  <a:off x="-1334173" y="5682527"/>
                  <a:ext cx="107233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6.65</a:t>
                  </a:r>
                  <a:b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</a:b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BASE MARGIN</a:t>
                  </a:r>
                </a:p>
              </p:txBody>
            </p:sp>
          </p:grpSp>
          <p:grpSp>
            <p:nvGrpSpPr>
              <p:cNvPr id="60" name="Group 5"/>
              <p:cNvGrpSpPr/>
              <p:nvPr userDrawn="1"/>
            </p:nvGrpSpPr>
            <p:grpSpPr>
              <a:xfrm>
                <a:off x="-1334173" y="1145452"/>
                <a:ext cx="1327930" cy="276999"/>
                <a:chOff x="-1334173" y="1145452"/>
                <a:chExt cx="1327930" cy="276999"/>
              </a:xfrm>
            </p:grpSpPr>
            <p:cxnSp>
              <p:nvCxnSpPr>
                <p:cNvPr id="64" name="Straight Connector 63"/>
                <p:cNvCxnSpPr/>
                <p:nvPr userDrawn="1"/>
              </p:nvCxnSpPr>
              <p:spPr>
                <a:xfrm>
                  <a:off x="-261843" y="1283969"/>
                  <a:ext cx="255600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TextBox 64"/>
                <p:cNvSpPr txBox="1"/>
                <p:nvPr userDrawn="1"/>
              </p:nvSpPr>
              <p:spPr>
                <a:xfrm>
                  <a:off x="-1334173" y="1145452"/>
                  <a:ext cx="107233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5.95</a:t>
                  </a:r>
                </a:p>
                <a:p>
                  <a:pPr algn="ctr"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TOP MARGIN</a:t>
                  </a:r>
                </a:p>
              </p:txBody>
            </p:sp>
          </p:grpSp>
          <p:grpSp>
            <p:nvGrpSpPr>
              <p:cNvPr id="61" name="Group 8"/>
              <p:cNvGrpSpPr/>
              <p:nvPr userDrawn="1"/>
            </p:nvGrpSpPr>
            <p:grpSpPr>
              <a:xfrm>
                <a:off x="-1334173" y="1659802"/>
                <a:ext cx="1327930" cy="276999"/>
                <a:chOff x="-1334173" y="1659802"/>
                <a:chExt cx="1327930" cy="276999"/>
              </a:xfrm>
            </p:grpSpPr>
            <p:cxnSp>
              <p:nvCxnSpPr>
                <p:cNvPr id="62" name="Straight Connector 61"/>
                <p:cNvCxnSpPr/>
                <p:nvPr userDrawn="1"/>
              </p:nvCxnSpPr>
              <p:spPr>
                <a:xfrm>
                  <a:off x="-261843" y="1798319"/>
                  <a:ext cx="255600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TextBox 62"/>
                <p:cNvSpPr txBox="1"/>
                <p:nvPr userDrawn="1"/>
              </p:nvSpPr>
              <p:spPr>
                <a:xfrm>
                  <a:off x="-1334173" y="1659802"/>
                  <a:ext cx="107233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4.52</a:t>
                  </a:r>
                  <a:b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</a:b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CHART TOP</a:t>
                  </a:r>
                </a:p>
              </p:txBody>
            </p:sp>
          </p:grpSp>
        </p:grpSp>
        <p:grpSp>
          <p:nvGrpSpPr>
            <p:cNvPr id="51" name="Group 6"/>
            <p:cNvGrpSpPr/>
            <p:nvPr userDrawn="1"/>
          </p:nvGrpSpPr>
          <p:grpSpPr>
            <a:xfrm>
              <a:off x="-253905" y="-533462"/>
              <a:ext cx="9642915" cy="533462"/>
              <a:chOff x="-253905" y="-533462"/>
              <a:chExt cx="9642915" cy="533462"/>
            </a:xfrm>
          </p:grpSpPr>
          <p:grpSp>
            <p:nvGrpSpPr>
              <p:cNvPr id="52" name="Group 51"/>
              <p:cNvGrpSpPr/>
              <p:nvPr userDrawn="1"/>
            </p:nvGrpSpPr>
            <p:grpSpPr>
              <a:xfrm>
                <a:off x="-253905" y="-533458"/>
                <a:ext cx="1072330" cy="533458"/>
                <a:chOff x="-250415" y="-533458"/>
                <a:chExt cx="1072330" cy="533458"/>
              </a:xfrm>
            </p:grpSpPr>
            <p:cxnSp>
              <p:nvCxnSpPr>
                <p:cNvPr id="56" name="Straight Connector 55"/>
                <p:cNvCxnSpPr/>
                <p:nvPr userDrawn="1"/>
              </p:nvCxnSpPr>
              <p:spPr>
                <a:xfrm>
                  <a:off x="285750" y="-252000"/>
                  <a:ext cx="0" cy="25200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TextBox 56"/>
                <p:cNvSpPr txBox="1"/>
                <p:nvPr userDrawn="1"/>
              </p:nvSpPr>
              <p:spPr>
                <a:xfrm>
                  <a:off x="-250415" y="-533458"/>
                  <a:ext cx="107233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ctr">
                  <a:spAutoFit/>
                </a:bodyPr>
                <a:lstStyle>
                  <a:defPPr>
                    <a:defRPr lang="en-AU"/>
                  </a:defPPr>
                  <a:lvl1pPr algn="ctr">
                    <a:defRPr sz="9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defRPr>
                  </a:lvl1pPr>
                </a:lstStyle>
                <a:p>
                  <a:pPr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11.90</a:t>
                  </a:r>
                  <a:br>
                    <a:rPr lang="en-AU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</a:br>
                  <a:r>
                    <a:rPr lang="en-AU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LEFT MARGIN</a:t>
                  </a:r>
                </a:p>
              </p:txBody>
            </p:sp>
          </p:grpSp>
          <p:grpSp>
            <p:nvGrpSpPr>
              <p:cNvPr id="53" name="Group 2"/>
              <p:cNvGrpSpPr/>
              <p:nvPr userDrawn="1"/>
            </p:nvGrpSpPr>
            <p:grpSpPr>
              <a:xfrm>
                <a:off x="8316680" y="-533462"/>
                <a:ext cx="1072330" cy="529005"/>
                <a:chOff x="7804969" y="-533462"/>
                <a:chExt cx="1072330" cy="529005"/>
              </a:xfrm>
            </p:grpSpPr>
            <p:cxnSp>
              <p:nvCxnSpPr>
                <p:cNvPr id="54" name="Straight Connector 53"/>
                <p:cNvCxnSpPr/>
                <p:nvPr userDrawn="1"/>
              </p:nvCxnSpPr>
              <p:spPr>
                <a:xfrm>
                  <a:off x="8341134" y="-256457"/>
                  <a:ext cx="0" cy="25200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TextBox 54"/>
                <p:cNvSpPr txBox="1"/>
                <p:nvPr userDrawn="1"/>
              </p:nvSpPr>
              <p:spPr>
                <a:xfrm>
                  <a:off x="7804969" y="-533462"/>
                  <a:ext cx="107233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ctr">
                  <a:spAutoFit/>
                </a:bodyPr>
                <a:lstStyle>
                  <a:defPPr>
                    <a:defRPr lang="en-AU"/>
                  </a:defPPr>
                  <a:lvl1pPr algn="ctr">
                    <a:defRPr sz="9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defRPr>
                  </a:lvl1pPr>
                </a:lstStyle>
                <a:p>
                  <a:pPr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11.90</a:t>
                  </a:r>
                </a:p>
                <a:p>
                  <a:pPr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RIGHT MARGIN</a:t>
                  </a:r>
                </a:p>
              </p:txBody>
            </p:sp>
          </p:grpSp>
        </p:grpSp>
      </p:grpSp>
      <p:sp>
        <p:nvSpPr>
          <p:cNvPr id="29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 rIns="91131" bIns="45567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 defTabSz="911312" fontAlgn="base">
              <a:spcBef>
                <a:spcPct val="20000"/>
              </a:spcBef>
              <a:spcAft>
                <a:spcPct val="0"/>
              </a:spcAft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95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911312" rtl="0" eaLnBrk="1" latinLnBrk="0" hangingPunct="1">
        <a:spcBef>
          <a:spcPct val="0"/>
        </a:spcBef>
        <a:buNone/>
        <a:defRPr sz="2400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0" indent="0" algn="l" defTabSz="911312" rtl="0" eaLnBrk="1" latinLnBrk="0" hangingPunct="1">
        <a:spcBef>
          <a:spcPct val="20000"/>
        </a:spcBef>
        <a:buFont typeface="Arial" pitchFamily="34" charset="0"/>
        <a:buNone/>
        <a:defRPr sz="16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0" indent="0" algn="l" defTabSz="911312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251565" indent="-251565" algn="l" defTabSz="911312" rtl="0" eaLnBrk="1" latinLnBrk="0" hangingPunct="1">
        <a:spcBef>
          <a:spcPct val="20000"/>
        </a:spcBef>
        <a:buFont typeface="Wingdings" pitchFamily="2" charset="2"/>
        <a:buChar char="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506286" indent="-254726" algn="l" defTabSz="911312" rtl="0" eaLnBrk="1" latinLnBrk="0" hangingPunct="1">
        <a:spcBef>
          <a:spcPct val="20000"/>
        </a:spcBef>
        <a:buFont typeface="Wingdings" pitchFamily="2" charset="2"/>
        <a:buChar char="n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757848" indent="-251565" algn="l" defTabSz="911312" rtl="0" eaLnBrk="1" latinLnBrk="0" hangingPunct="1">
        <a:spcBef>
          <a:spcPct val="20000"/>
        </a:spcBef>
        <a:buFont typeface="Wingdings" pitchFamily="2" charset="2"/>
        <a:buChar char="n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06109" indent="-227826" algn="l" defTabSz="9113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766" indent="-227826" algn="l" defTabSz="9113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423" indent="-227826" algn="l" defTabSz="9113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3085" indent="-227826" algn="l" defTabSz="9113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56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312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968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629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8282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940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595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5251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6051557"/>
            <a:ext cx="91440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539752" y="539758"/>
            <a:ext cx="8245475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1"/>
              <a:t>Muokkaa perustyyl. napsautt.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9756" y="1800233"/>
            <a:ext cx="8243888" cy="42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1"/>
              <a:t>Muokkaa tekstin perustyylejä napsauttamalla</a:t>
            </a:r>
          </a:p>
          <a:p>
            <a:pPr lvl="1"/>
            <a:r>
              <a:rPr lang="fi-FI" noProof="1"/>
              <a:t>toinen taso</a:t>
            </a:r>
          </a:p>
          <a:p>
            <a:pPr lvl="2"/>
            <a:r>
              <a:rPr lang="fi-FI" noProof="1"/>
              <a:t>kolmas taso</a:t>
            </a:r>
          </a:p>
          <a:p>
            <a:pPr lvl="3"/>
            <a:r>
              <a:rPr lang="fi-FI" noProof="1"/>
              <a:t>neljäs taso</a:t>
            </a:r>
          </a:p>
          <a:p>
            <a:pPr lvl="4"/>
            <a:r>
              <a:rPr lang="fi-FI" noProof="1"/>
              <a:t>viides taso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758" y="6616701"/>
            <a:ext cx="2555875" cy="1793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800" noProof="1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i-FI">
                <a:solidFill>
                  <a:prstClr val="white"/>
                </a:solidFill>
              </a:rPr>
              <a:t>30.5.2018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8038" y="6616701"/>
            <a:ext cx="2303462" cy="1793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800" noProof="1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i-FI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8" y="6616701"/>
            <a:ext cx="2232025" cy="1793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000" b="1" noProof="1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A7C213-6B7A-4066-91B4-CBEF4601EE13}" type="slidenum">
              <a:rPr lang="fi-FI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fi-FI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52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</p:sldLayoutIdLst>
  <p:hf sldNum="0" hdr="0" ftr="0"/>
  <p:txStyles>
    <p:titleStyle>
      <a:lvl1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200" algn="l" rtl="0" fontAlgn="base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400" algn="l" rtl="0" fontAlgn="base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600" algn="l" rtl="0" fontAlgn="base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800" algn="l" rtl="0" fontAlgn="base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buFont typeface="Arial" charset="0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50825" indent="-250825"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buClr>
          <a:schemeClr val="tx2"/>
        </a:buClr>
        <a:buSzPct val="115000"/>
        <a:buFont typeface="Calibri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03238" indent="-25082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chemeClr val="tx2"/>
        </a:buClr>
        <a:buSzPct val="115000"/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55650" indent="-25082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chemeClr val="tx2"/>
        </a:buClr>
        <a:buSzPct val="115000"/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6475" indent="-25082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chemeClr val="tx2"/>
        </a:buClr>
        <a:buSzPct val="115000"/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AndrewA\Desktop\TNS_logo_rgb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15" y="6071837"/>
            <a:ext cx="50400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/>
          <p:cNvSpPr txBox="1"/>
          <p:nvPr>
            <p:custDataLst>
              <p:tags r:id="rId10"/>
            </p:custDataLst>
          </p:nvPr>
        </p:nvSpPr>
        <p:spPr>
          <a:xfrm>
            <a:off x="1291706" y="6323837"/>
            <a:ext cx="754475" cy="531000"/>
          </a:xfrm>
          <a:prstGeom prst="rect">
            <a:avLst/>
          </a:prstGeom>
          <a:noFill/>
        </p:spPr>
        <p:txBody>
          <a:bodyPr wrap="square" lIns="0" tIns="0" rIns="0" bIns="265501" rtlCol="0" anchor="b">
            <a:noAutofit/>
          </a:bodyPr>
          <a:lstStyle/>
          <a:p>
            <a:pPr defTabSz="911312" fontAlgn="base">
              <a:spcBef>
                <a:spcPct val="0"/>
              </a:spcBef>
              <a:spcAft>
                <a:spcPct val="0"/>
              </a:spcAft>
            </a:pPr>
            <a:r>
              <a:rPr lang="en-AU" sz="800">
                <a:solidFill>
                  <a:srgbClr val="333333"/>
                </a:solidFill>
                <a:cs typeface="Arial" charset="0"/>
              </a:rPr>
              <a:t>©TNS 2015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1838" y="47"/>
            <a:ext cx="8573262" cy="1284971"/>
          </a:xfrm>
          <a:prstGeom prst="rect">
            <a:avLst/>
          </a:prstGeom>
        </p:spPr>
        <p:txBody>
          <a:bodyPr vert="horz" lIns="0" tIns="208093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49607" y="6323838"/>
            <a:ext cx="505467" cy="25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>
                <a:solidFill>
                  <a:srgbClr val="333333"/>
                </a:solidFill>
                <a:latin typeface="+mn-lt"/>
              </a:defRPr>
            </a:lvl1pPr>
          </a:lstStyle>
          <a:p>
            <a:pPr defTabSz="911312" fontAlgn="base">
              <a:spcBef>
                <a:spcPct val="0"/>
              </a:spcBef>
              <a:spcAft>
                <a:spcPct val="0"/>
              </a:spcAft>
            </a:pPr>
            <a:fld id="{9784CBA3-D598-4B1F-BAA3-EE14B5154290}" type="slidenum">
              <a:rPr lang="en-AU" smtClean="0">
                <a:cs typeface="Arial" charset="0"/>
              </a:rPr>
              <a:pPr defTabSz="911312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AU">
              <a:cs typeface="Arial" charset="0"/>
            </a:endParaRPr>
          </a:p>
        </p:txBody>
      </p:sp>
      <p:cxnSp>
        <p:nvCxnSpPr>
          <p:cNvPr id="70" name="Straight Connector 69"/>
          <p:cNvCxnSpPr/>
          <p:nvPr>
            <p:custDataLst>
              <p:tags r:id="rId11"/>
            </p:custDataLst>
          </p:nvPr>
        </p:nvCxnSpPr>
        <p:spPr>
          <a:xfrm>
            <a:off x="282172" y="5946775"/>
            <a:ext cx="8572912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-1334165" y="-533456"/>
            <a:ext cx="10723183" cy="6492986"/>
            <a:chOff x="-1334173" y="-533462"/>
            <a:chExt cx="10723183" cy="6492988"/>
          </a:xfrm>
        </p:grpSpPr>
        <p:grpSp>
          <p:nvGrpSpPr>
            <p:cNvPr id="50" name="Group 13"/>
            <p:cNvGrpSpPr/>
            <p:nvPr userDrawn="1"/>
          </p:nvGrpSpPr>
          <p:grpSpPr>
            <a:xfrm>
              <a:off x="-1334173" y="1145452"/>
              <a:ext cx="1327930" cy="4814074"/>
              <a:chOff x="-1334173" y="1145452"/>
              <a:chExt cx="1327930" cy="4814074"/>
            </a:xfrm>
          </p:grpSpPr>
          <p:grpSp>
            <p:nvGrpSpPr>
              <p:cNvPr id="58" name="Group 7"/>
              <p:cNvGrpSpPr/>
              <p:nvPr userDrawn="1"/>
            </p:nvGrpSpPr>
            <p:grpSpPr>
              <a:xfrm>
                <a:off x="-1334173" y="4420465"/>
                <a:ext cx="1327930" cy="276999"/>
                <a:chOff x="-1334173" y="4420465"/>
                <a:chExt cx="1327930" cy="276999"/>
              </a:xfrm>
            </p:grpSpPr>
            <p:cxnSp>
              <p:nvCxnSpPr>
                <p:cNvPr id="68" name="Straight Connector 67"/>
                <p:cNvCxnSpPr/>
                <p:nvPr userDrawn="1"/>
              </p:nvCxnSpPr>
              <p:spPr>
                <a:xfrm>
                  <a:off x="-261843" y="4558982"/>
                  <a:ext cx="255600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TextBox 68"/>
                <p:cNvSpPr txBox="1"/>
                <p:nvPr userDrawn="1"/>
              </p:nvSpPr>
              <p:spPr>
                <a:xfrm>
                  <a:off x="-1334173" y="4420465"/>
                  <a:ext cx="107233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3.14</a:t>
                  </a:r>
                  <a:b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</a:b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X AXIS</a:t>
                  </a:r>
                </a:p>
              </p:txBody>
            </p:sp>
          </p:grpSp>
          <p:grpSp>
            <p:nvGrpSpPr>
              <p:cNvPr id="59" name="Group 58"/>
              <p:cNvGrpSpPr/>
              <p:nvPr userDrawn="1"/>
            </p:nvGrpSpPr>
            <p:grpSpPr>
              <a:xfrm>
                <a:off x="-1334173" y="5682527"/>
                <a:ext cx="1327930" cy="276999"/>
                <a:chOff x="-1334173" y="5682527"/>
                <a:chExt cx="1327930" cy="276999"/>
              </a:xfrm>
            </p:grpSpPr>
            <p:cxnSp>
              <p:nvCxnSpPr>
                <p:cNvPr id="66" name="Straight Connector 65"/>
                <p:cNvCxnSpPr/>
                <p:nvPr userDrawn="1"/>
              </p:nvCxnSpPr>
              <p:spPr>
                <a:xfrm>
                  <a:off x="-261843" y="5821044"/>
                  <a:ext cx="255600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" name="TextBox 66"/>
                <p:cNvSpPr txBox="1"/>
                <p:nvPr userDrawn="1"/>
              </p:nvSpPr>
              <p:spPr>
                <a:xfrm>
                  <a:off x="-1334173" y="5682527"/>
                  <a:ext cx="107233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6.65</a:t>
                  </a:r>
                  <a:b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</a:b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BASE MARGIN</a:t>
                  </a:r>
                </a:p>
              </p:txBody>
            </p:sp>
          </p:grpSp>
          <p:grpSp>
            <p:nvGrpSpPr>
              <p:cNvPr id="60" name="Group 5"/>
              <p:cNvGrpSpPr/>
              <p:nvPr userDrawn="1"/>
            </p:nvGrpSpPr>
            <p:grpSpPr>
              <a:xfrm>
                <a:off x="-1334173" y="1145452"/>
                <a:ext cx="1327930" cy="276999"/>
                <a:chOff x="-1334173" y="1145452"/>
                <a:chExt cx="1327930" cy="276999"/>
              </a:xfrm>
            </p:grpSpPr>
            <p:cxnSp>
              <p:nvCxnSpPr>
                <p:cNvPr id="64" name="Straight Connector 63"/>
                <p:cNvCxnSpPr/>
                <p:nvPr userDrawn="1"/>
              </p:nvCxnSpPr>
              <p:spPr>
                <a:xfrm>
                  <a:off x="-261843" y="1283969"/>
                  <a:ext cx="255600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TextBox 64"/>
                <p:cNvSpPr txBox="1"/>
                <p:nvPr userDrawn="1"/>
              </p:nvSpPr>
              <p:spPr>
                <a:xfrm>
                  <a:off x="-1334173" y="1145452"/>
                  <a:ext cx="107233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5.95</a:t>
                  </a:r>
                </a:p>
                <a:p>
                  <a:pPr algn="ctr"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TOP MARGIN</a:t>
                  </a:r>
                </a:p>
              </p:txBody>
            </p:sp>
          </p:grpSp>
          <p:grpSp>
            <p:nvGrpSpPr>
              <p:cNvPr id="61" name="Group 8"/>
              <p:cNvGrpSpPr/>
              <p:nvPr userDrawn="1"/>
            </p:nvGrpSpPr>
            <p:grpSpPr>
              <a:xfrm>
                <a:off x="-1334173" y="1659802"/>
                <a:ext cx="1327930" cy="276999"/>
                <a:chOff x="-1334173" y="1659802"/>
                <a:chExt cx="1327930" cy="276999"/>
              </a:xfrm>
            </p:grpSpPr>
            <p:cxnSp>
              <p:nvCxnSpPr>
                <p:cNvPr id="62" name="Straight Connector 61"/>
                <p:cNvCxnSpPr/>
                <p:nvPr userDrawn="1"/>
              </p:nvCxnSpPr>
              <p:spPr>
                <a:xfrm>
                  <a:off x="-261843" y="1798319"/>
                  <a:ext cx="255600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TextBox 62"/>
                <p:cNvSpPr txBox="1"/>
                <p:nvPr userDrawn="1"/>
              </p:nvSpPr>
              <p:spPr>
                <a:xfrm>
                  <a:off x="-1334173" y="1659802"/>
                  <a:ext cx="107233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4.52</a:t>
                  </a:r>
                  <a:b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</a:br>
                  <a:r>
                    <a:rPr lang="en-AU" sz="900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CHART TOP</a:t>
                  </a:r>
                </a:p>
              </p:txBody>
            </p:sp>
          </p:grpSp>
        </p:grpSp>
        <p:grpSp>
          <p:nvGrpSpPr>
            <p:cNvPr id="51" name="Group 6"/>
            <p:cNvGrpSpPr/>
            <p:nvPr userDrawn="1"/>
          </p:nvGrpSpPr>
          <p:grpSpPr>
            <a:xfrm>
              <a:off x="-253905" y="-533462"/>
              <a:ext cx="9642915" cy="533462"/>
              <a:chOff x="-253905" y="-533462"/>
              <a:chExt cx="9642915" cy="533462"/>
            </a:xfrm>
          </p:grpSpPr>
          <p:grpSp>
            <p:nvGrpSpPr>
              <p:cNvPr id="52" name="Group 51"/>
              <p:cNvGrpSpPr/>
              <p:nvPr userDrawn="1"/>
            </p:nvGrpSpPr>
            <p:grpSpPr>
              <a:xfrm>
                <a:off x="-253905" y="-533458"/>
                <a:ext cx="1072330" cy="533458"/>
                <a:chOff x="-250415" y="-533458"/>
                <a:chExt cx="1072330" cy="533458"/>
              </a:xfrm>
            </p:grpSpPr>
            <p:cxnSp>
              <p:nvCxnSpPr>
                <p:cNvPr id="56" name="Straight Connector 55"/>
                <p:cNvCxnSpPr/>
                <p:nvPr userDrawn="1"/>
              </p:nvCxnSpPr>
              <p:spPr>
                <a:xfrm>
                  <a:off x="285750" y="-252000"/>
                  <a:ext cx="0" cy="25200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TextBox 56"/>
                <p:cNvSpPr txBox="1"/>
                <p:nvPr userDrawn="1"/>
              </p:nvSpPr>
              <p:spPr>
                <a:xfrm>
                  <a:off x="-250415" y="-533458"/>
                  <a:ext cx="107233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ctr">
                  <a:spAutoFit/>
                </a:bodyPr>
                <a:lstStyle>
                  <a:defPPr>
                    <a:defRPr lang="en-AU"/>
                  </a:defPPr>
                  <a:lvl1pPr algn="ctr">
                    <a:defRPr sz="9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defRPr>
                  </a:lvl1pPr>
                </a:lstStyle>
                <a:p>
                  <a:pPr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11.90</a:t>
                  </a:r>
                  <a:br>
                    <a:rPr lang="en-AU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</a:br>
                  <a:r>
                    <a:rPr lang="en-AU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LEFT MARGIN</a:t>
                  </a:r>
                </a:p>
              </p:txBody>
            </p:sp>
          </p:grpSp>
          <p:grpSp>
            <p:nvGrpSpPr>
              <p:cNvPr id="53" name="Group 2"/>
              <p:cNvGrpSpPr/>
              <p:nvPr userDrawn="1"/>
            </p:nvGrpSpPr>
            <p:grpSpPr>
              <a:xfrm>
                <a:off x="8316680" y="-533462"/>
                <a:ext cx="1072330" cy="529005"/>
                <a:chOff x="7804969" y="-533462"/>
                <a:chExt cx="1072330" cy="529005"/>
              </a:xfrm>
            </p:grpSpPr>
            <p:cxnSp>
              <p:nvCxnSpPr>
                <p:cNvPr id="54" name="Straight Connector 53"/>
                <p:cNvCxnSpPr/>
                <p:nvPr userDrawn="1"/>
              </p:nvCxnSpPr>
              <p:spPr>
                <a:xfrm>
                  <a:off x="8341134" y="-256457"/>
                  <a:ext cx="0" cy="25200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TextBox 54"/>
                <p:cNvSpPr txBox="1"/>
                <p:nvPr userDrawn="1"/>
              </p:nvSpPr>
              <p:spPr>
                <a:xfrm>
                  <a:off x="7804969" y="-533462"/>
                  <a:ext cx="107233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ctr">
                  <a:spAutoFit/>
                </a:bodyPr>
                <a:lstStyle>
                  <a:defPPr>
                    <a:defRPr lang="en-AU"/>
                  </a:defPPr>
                  <a:lvl1pPr algn="ctr">
                    <a:defRPr sz="9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</a:defRPr>
                  </a:lvl1pPr>
                </a:lstStyle>
                <a:p>
                  <a:pPr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11.90</a:t>
                  </a:r>
                </a:p>
                <a:p>
                  <a:pPr defTabSz="91131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AU" b="1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cs typeface="Arial" charset="0"/>
                    </a:rPr>
                    <a:t>RIGHT MARGIN</a:t>
                  </a:r>
                </a:p>
              </p:txBody>
            </p:sp>
          </p:grpSp>
        </p:grpSp>
      </p:grpSp>
      <p:sp>
        <p:nvSpPr>
          <p:cNvPr id="29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785819" y="5946780"/>
            <a:ext cx="7555320" cy="377062"/>
          </a:xfrm>
          <a:prstGeom prst="rect">
            <a:avLst/>
          </a:prstGeom>
        </p:spPr>
        <p:txBody>
          <a:bodyPr lIns="495122" tIns="89695" rIns="91131" bIns="45567">
            <a:noAutofit/>
          </a:bodyPr>
          <a:lstStyle>
            <a:lvl1pPr>
              <a:defRPr lang="en-AU" sz="12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 defTabSz="911312" fontAlgn="base">
              <a:spcBef>
                <a:spcPct val="20000"/>
              </a:spcBef>
              <a:spcAft>
                <a:spcPct val="0"/>
              </a:spcAft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6961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911312" rtl="0" eaLnBrk="1" latinLnBrk="0" hangingPunct="1">
        <a:spcBef>
          <a:spcPct val="0"/>
        </a:spcBef>
        <a:buNone/>
        <a:defRPr sz="2400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0" indent="0" algn="l" defTabSz="911312" rtl="0" eaLnBrk="1" latinLnBrk="0" hangingPunct="1">
        <a:spcBef>
          <a:spcPct val="20000"/>
        </a:spcBef>
        <a:buFont typeface="Arial" pitchFamily="34" charset="0"/>
        <a:buNone/>
        <a:defRPr sz="16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0" indent="0" algn="l" defTabSz="911312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251565" indent="-251565" algn="l" defTabSz="911312" rtl="0" eaLnBrk="1" latinLnBrk="0" hangingPunct="1">
        <a:spcBef>
          <a:spcPct val="20000"/>
        </a:spcBef>
        <a:buFont typeface="Wingdings" pitchFamily="2" charset="2"/>
        <a:buChar char="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506286" indent="-254726" algn="l" defTabSz="911312" rtl="0" eaLnBrk="1" latinLnBrk="0" hangingPunct="1">
        <a:spcBef>
          <a:spcPct val="20000"/>
        </a:spcBef>
        <a:buFont typeface="Wingdings" pitchFamily="2" charset="2"/>
        <a:buChar char="n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757848" indent="-251565" algn="l" defTabSz="911312" rtl="0" eaLnBrk="1" latinLnBrk="0" hangingPunct="1">
        <a:spcBef>
          <a:spcPct val="20000"/>
        </a:spcBef>
        <a:buFont typeface="Wingdings" pitchFamily="2" charset="2"/>
        <a:buChar char="n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06109" indent="-227826" algn="l" defTabSz="9113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766" indent="-227826" algn="l" defTabSz="9113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423" indent="-227826" algn="l" defTabSz="9113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3085" indent="-227826" algn="l" defTabSz="9113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56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312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968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629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8282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940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595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5251" algn="l" defTabSz="9113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59" y="2239414"/>
            <a:ext cx="8088557" cy="2088232"/>
          </a:xfrm>
        </p:spPr>
        <p:txBody>
          <a:bodyPr/>
          <a:lstStyle/>
          <a:p>
            <a:br>
              <a:rPr lang="fi-FI" sz="4400" b="0" dirty="0"/>
            </a:br>
            <a:r>
              <a:rPr lang="fi-FI" sz="4000" dirty="0"/>
              <a:t>Perustietoa</a:t>
            </a:r>
            <a:r>
              <a:rPr lang="fi-FI" sz="4000" b="0" dirty="0"/>
              <a:t> </a:t>
            </a:r>
            <a:r>
              <a:rPr lang="fi-FI" sz="4000" dirty="0"/>
              <a:t>bioenergiasta</a:t>
            </a:r>
          </a:p>
        </p:txBody>
      </p:sp>
      <p:sp>
        <p:nvSpPr>
          <p:cNvPr id="3" name="Tekstiruutu 2"/>
          <p:cNvSpPr txBox="1"/>
          <p:nvPr/>
        </p:nvSpPr>
        <p:spPr>
          <a:xfrm>
            <a:off x="467544" y="5301208"/>
            <a:ext cx="2304256" cy="1124717"/>
          </a:xfrm>
          <a:prstGeom prst="rect">
            <a:avLst/>
          </a:prstGeom>
          <a:noFill/>
        </p:spPr>
        <p:txBody>
          <a:bodyPr wrap="square" tIns="72000" bIns="36000" numCol="1" spcCol="36000" rtlCol="0">
            <a:spAutoFit/>
          </a:bodyPr>
          <a:lstStyle/>
          <a:p>
            <a:pPr defTabSz="457148">
              <a:lnSpc>
                <a:spcPct val="150000"/>
              </a:lnSpc>
            </a:pPr>
            <a:endParaRPr lang="fi-FI" sz="2200" spc="6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457148">
              <a:lnSpc>
                <a:spcPct val="150000"/>
              </a:lnSpc>
            </a:pPr>
            <a:endParaRPr lang="fi-FI" sz="2200" spc="6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E37074F8-97A2-4264-BB97-69B02345A8CD}"/>
              </a:ext>
            </a:extLst>
          </p:cNvPr>
          <p:cNvSpPr txBox="1">
            <a:spLocks/>
          </p:cNvSpPr>
          <p:nvPr/>
        </p:nvSpPr>
        <p:spPr>
          <a:xfrm>
            <a:off x="305659" y="5442315"/>
            <a:ext cx="4248472" cy="648072"/>
          </a:xfrm>
          <a:prstGeom prst="rect">
            <a:avLst/>
          </a:prstGeom>
        </p:spPr>
        <p:txBody>
          <a:bodyPr anchor="t"/>
          <a:lstStyle>
            <a:lvl1pPr marL="342861" indent="-342861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200" b="0" i="0" kern="1200">
                <a:solidFill>
                  <a:schemeClr val="tx1"/>
                </a:solidFill>
                <a:latin typeface="Proxima Nova Alt Reg"/>
                <a:ea typeface="+mn-ea"/>
                <a:cs typeface="Proxima Nova Alt Reg"/>
              </a:defRPr>
            </a:lvl1pPr>
            <a:lvl2pPr marL="742866" marR="0" indent="-285718" algn="l" defTabSz="4571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Char char="•"/>
              <a:tabLst/>
              <a:defRPr sz="2200" b="0" i="0" kern="1200">
                <a:solidFill>
                  <a:schemeClr val="tx1"/>
                </a:solidFill>
                <a:latin typeface="Proxima Nova Alt Reg"/>
                <a:ea typeface="+mn-ea"/>
                <a:cs typeface="Proxima Nova Alt Reg"/>
              </a:defRPr>
            </a:lvl2pPr>
            <a:lvl3pPr marL="1142871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200" b="0" i="0" kern="1200">
                <a:solidFill>
                  <a:schemeClr val="tx1"/>
                </a:solidFill>
                <a:latin typeface="Proxima Nova Alt Reg"/>
                <a:ea typeface="+mn-ea"/>
                <a:cs typeface="Proxima Nova Alt Reg"/>
              </a:defRPr>
            </a:lvl3pPr>
            <a:lvl4pPr marL="1600021" indent="-228574" algn="l" defTabSz="457148" rtl="0" eaLnBrk="1" latinLnBrk="0" hangingPunct="1">
              <a:spcBef>
                <a:spcPct val="20000"/>
              </a:spcBef>
              <a:buFont typeface="Arial"/>
              <a:buChar char="–"/>
              <a:defRPr sz="2200" b="0" i="0" kern="1200">
                <a:solidFill>
                  <a:schemeClr val="tx1"/>
                </a:solidFill>
                <a:latin typeface="Proxima Nova Alt Reg"/>
                <a:ea typeface="+mn-ea"/>
                <a:cs typeface="Proxima Nova Alt Reg"/>
              </a:defRPr>
            </a:lvl4pPr>
            <a:lvl5pPr marL="2057169" indent="-228574" algn="l" defTabSz="457148" rtl="0" eaLnBrk="1" latinLnBrk="0" hangingPunct="1">
              <a:spcBef>
                <a:spcPct val="20000"/>
              </a:spcBef>
              <a:buFont typeface="Arial"/>
              <a:buChar char="»"/>
              <a:defRPr sz="2200" b="0" i="0" kern="1200">
                <a:solidFill>
                  <a:schemeClr val="tx1"/>
                </a:solidFill>
                <a:latin typeface="Proxima Nova Alt Reg"/>
                <a:ea typeface="+mn-ea"/>
                <a:cs typeface="Proxima Nova Alt Reg"/>
              </a:defRPr>
            </a:lvl5pPr>
            <a:lvl6pPr marL="2514318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66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15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63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i-FI" sz="2400" dirty="0">
                <a:latin typeface="Verdana"/>
                <a:ea typeface="Verdana"/>
                <a:cs typeface="Verdana"/>
              </a:rPr>
              <a:t>Syyskuu 2019</a:t>
            </a:r>
          </a:p>
          <a:p>
            <a:pPr marL="0" indent="0">
              <a:buNone/>
            </a:pPr>
            <a:endParaRPr lang="fi-FI" sz="2400">
              <a:latin typeface="Flexo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718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619672" y="2708920"/>
            <a:ext cx="6120680" cy="556167"/>
          </a:xfrm>
        </p:spPr>
        <p:txBody>
          <a:bodyPr/>
          <a:lstStyle/>
          <a:p>
            <a:r>
              <a:rPr lang="fi-FI" sz="3600"/>
              <a:t>Bioenergia maailmassa</a:t>
            </a:r>
          </a:p>
        </p:txBody>
      </p:sp>
      <p:sp>
        <p:nvSpPr>
          <p:cNvPr id="3" name="AutoShape 2" descr="data:image/png;base64,iVBORw0KGgoAAAANSUhEUgAAAmIAAAGVCAYAAABdKZ3aAAAUFElEQVR4Xu3WMQ0AAAzDsJU/6cHI4xGoZO3IzhEgQIAAAQIECCQCS1aNEiBAgAABAgQInBDzBA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gQcG9gGWhdfuUw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AutoShape 4" descr="data:image/png;base64,iVBORw0KGgoAAAANSUhEUgAAAmIAAAGVCAYAAABdKZ3aAAAUFElEQVR4Xu3WMQ0AAAzDsJU/6cHI4xGoZO3IzhEgQIAAAQIECCQCS1aNEiBAgAABAgQInBDzBA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gQcG9gGWhdfuUw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5" name="AutoShape 6" descr="data:image/png;base64,iVBORw0KGgoAAAANSUhEUgAAAmIAAAGVCAYAAABdKZ3aAAAUFElEQVR4Xu3WMQ0AAAzDsJU/6cHI4xGoZO3IzhEgQIAAAQIECCQCS1aNEiBAgAABAgQInBDzBA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gQcG9gGWhdfuUwAAAABJRU5ErkJgg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64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395536" y="421610"/>
            <a:ext cx="7488832" cy="847150"/>
          </a:xfrm>
        </p:spPr>
        <p:txBody>
          <a:bodyPr/>
          <a:lstStyle/>
          <a:p>
            <a:r>
              <a:rPr lang="fi-FI" sz="2800"/>
              <a:t>Bioenergia suuri lämmöntuotannossa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83568" y="6165304"/>
            <a:ext cx="2066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prstClr val="black"/>
                </a:solidFill>
              </a:rPr>
              <a:t>Lähde: REN21, 2019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69AF5C4-9B71-4B1B-8CB3-D8B207C6C992}"/>
              </a:ext>
            </a:extLst>
          </p:cNvPr>
          <p:cNvSpPr/>
          <p:nvPr/>
        </p:nvSpPr>
        <p:spPr>
          <a:xfrm>
            <a:off x="-70054" y="1340768"/>
            <a:ext cx="8136904" cy="958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endParaRPr lang="fi-FI" sz="2400" i="1">
              <a:solidFill>
                <a:srgbClr val="262626"/>
              </a:solidFill>
              <a:latin typeface="Flexo"/>
              <a:ea typeface="Flexo"/>
              <a:cs typeface="Flexo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endParaRPr lang="fi-FI" sz="2400">
              <a:solidFill>
                <a:srgbClr val="262626"/>
              </a:solidFill>
              <a:latin typeface="Flexo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CD11669-23B2-4A05-B13A-3EA7616FA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5012" y="1268760"/>
            <a:ext cx="8013975" cy="470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395536" y="421610"/>
            <a:ext cx="7488832" cy="847150"/>
          </a:xfrm>
        </p:spPr>
        <p:txBody>
          <a:bodyPr/>
          <a:lstStyle/>
          <a:p>
            <a:r>
              <a:rPr lang="fi-FI" sz="2800"/>
              <a:t>Rooli sähköntuotannossa pienempi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83568" y="6165304"/>
            <a:ext cx="2066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prstClr val="black"/>
                </a:solidFill>
              </a:rPr>
              <a:t>Lähde: REN21, 2019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69AF5C4-9B71-4B1B-8CB3-D8B207C6C992}"/>
              </a:ext>
            </a:extLst>
          </p:cNvPr>
          <p:cNvSpPr/>
          <p:nvPr/>
        </p:nvSpPr>
        <p:spPr>
          <a:xfrm>
            <a:off x="-70054" y="1340768"/>
            <a:ext cx="8136904" cy="958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endParaRPr lang="fi-FI" sz="2400" i="1">
              <a:solidFill>
                <a:srgbClr val="262626"/>
              </a:solidFill>
              <a:latin typeface="Flexo"/>
              <a:ea typeface="Flexo"/>
              <a:cs typeface="Flexo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endParaRPr lang="fi-FI" sz="2400">
              <a:solidFill>
                <a:srgbClr val="262626"/>
              </a:solidFill>
              <a:latin typeface="Flexo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6DC39125-8BB8-4D32-A348-3220A1BC0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4365" y="1340768"/>
            <a:ext cx="7945911" cy="436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5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253982" y="539720"/>
            <a:ext cx="7488832" cy="847150"/>
          </a:xfrm>
        </p:spPr>
        <p:txBody>
          <a:bodyPr/>
          <a:lstStyle/>
          <a:p>
            <a:r>
              <a:rPr lang="fi-FI" sz="2800"/>
              <a:t>Bioenergia ja muu uusiutuva energia 2017-2023 eri puolilla maailmaa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83568" y="6165304"/>
            <a:ext cx="174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>
                <a:solidFill>
                  <a:prstClr val="black"/>
                </a:solidFill>
              </a:rPr>
              <a:t>Lähde: IEA, 2018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69AF5C4-9B71-4B1B-8CB3-D8B207C6C992}"/>
              </a:ext>
            </a:extLst>
          </p:cNvPr>
          <p:cNvSpPr/>
          <p:nvPr/>
        </p:nvSpPr>
        <p:spPr>
          <a:xfrm>
            <a:off x="-70054" y="1340768"/>
            <a:ext cx="8136904" cy="958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endParaRPr lang="fi-FI" sz="2400" i="1">
              <a:solidFill>
                <a:srgbClr val="262626"/>
              </a:solidFill>
              <a:latin typeface="Flexo"/>
              <a:ea typeface="Flexo"/>
              <a:cs typeface="Flexo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endParaRPr lang="fi-FI" sz="2400">
              <a:solidFill>
                <a:srgbClr val="262626"/>
              </a:solidFill>
              <a:latin typeface="Flexo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6868F042-FAD7-4C70-9A24-FC899B446F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75" t="23400" r="8264" b="33200"/>
          <a:stretch/>
        </p:blipFill>
        <p:spPr>
          <a:xfrm>
            <a:off x="25499" y="2280122"/>
            <a:ext cx="919611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62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395536" y="421610"/>
            <a:ext cx="7488832" cy="847150"/>
          </a:xfrm>
        </p:spPr>
        <p:txBody>
          <a:bodyPr/>
          <a:lstStyle/>
          <a:p>
            <a:r>
              <a:rPr lang="fi-FI" sz="2800"/>
              <a:t>Uusiutuvan energian työpaikat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83568" y="6165304"/>
            <a:ext cx="2066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prstClr val="black"/>
                </a:solidFill>
              </a:rPr>
              <a:t>Lähde: REN21, 2019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69AF5C4-9B71-4B1B-8CB3-D8B207C6C992}"/>
              </a:ext>
            </a:extLst>
          </p:cNvPr>
          <p:cNvSpPr/>
          <p:nvPr/>
        </p:nvSpPr>
        <p:spPr>
          <a:xfrm>
            <a:off x="-70054" y="1340768"/>
            <a:ext cx="8136904" cy="958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endParaRPr lang="fi-FI" sz="2400" i="1">
              <a:solidFill>
                <a:srgbClr val="262626"/>
              </a:solidFill>
              <a:latin typeface="Flexo"/>
              <a:ea typeface="Flexo"/>
              <a:cs typeface="Flexo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endParaRPr lang="fi-FI" sz="2400">
              <a:solidFill>
                <a:srgbClr val="262626"/>
              </a:solidFill>
              <a:latin typeface="Flexo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A5A11DF-1721-402C-A903-A1EBDAC50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177" y="1439601"/>
            <a:ext cx="8527791" cy="407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2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395536" y="421610"/>
            <a:ext cx="7488832" cy="847150"/>
          </a:xfrm>
        </p:spPr>
        <p:txBody>
          <a:bodyPr/>
          <a:lstStyle/>
          <a:p>
            <a:r>
              <a:rPr lang="fi-FI" sz="2800"/>
              <a:t>Bioenergia ja ilmasto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83568" y="6165304"/>
            <a:ext cx="3657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>
                <a:solidFill>
                  <a:prstClr val="black"/>
                </a:solidFill>
              </a:rPr>
              <a:t>Lähde: IPCC, 1,5 asteen raportti 2018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69AF5C4-9B71-4B1B-8CB3-D8B207C6C992}"/>
              </a:ext>
            </a:extLst>
          </p:cNvPr>
          <p:cNvSpPr/>
          <p:nvPr/>
        </p:nvSpPr>
        <p:spPr>
          <a:xfrm>
            <a:off x="-70054" y="1340768"/>
            <a:ext cx="8136904" cy="958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endParaRPr lang="fi-FI" sz="2400" i="1">
              <a:solidFill>
                <a:srgbClr val="262626"/>
              </a:solidFill>
              <a:latin typeface="Flexo"/>
              <a:ea typeface="Flexo"/>
              <a:cs typeface="Flexo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endParaRPr lang="fi-FI" sz="2400">
              <a:solidFill>
                <a:srgbClr val="262626"/>
              </a:solidFill>
              <a:latin typeface="Flexo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68081B24-54CC-49B1-AD29-82B5D9403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82467"/>
            <a:ext cx="8178850" cy="220034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9B6731C3-84FF-40C7-9252-C88123F650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468"/>
          <a:stretch/>
        </p:blipFill>
        <p:spPr>
          <a:xfrm>
            <a:off x="-62836" y="3210497"/>
            <a:ext cx="8685719" cy="46469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A8ACB55-CC14-4E89-A3CA-ED8CE73C8D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902"/>
          <a:stretch/>
        </p:blipFill>
        <p:spPr>
          <a:xfrm>
            <a:off x="-81272" y="4388428"/>
            <a:ext cx="8685719" cy="491591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48B7864-6CF6-4F56-9FC3-F6A57A7A4A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69" y="5037075"/>
            <a:ext cx="8502378" cy="6859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3CD658F1-9F82-4907-A480-FDACD46F52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470"/>
          <a:stretch/>
        </p:blipFill>
        <p:spPr>
          <a:xfrm>
            <a:off x="-81272" y="3739781"/>
            <a:ext cx="8685719" cy="49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907704" y="2636912"/>
            <a:ext cx="6120680" cy="556167"/>
          </a:xfrm>
        </p:spPr>
        <p:txBody>
          <a:bodyPr/>
          <a:lstStyle/>
          <a:p>
            <a:r>
              <a:rPr lang="fi-FI" sz="3600"/>
              <a:t>Bioenergia EU:ssa</a:t>
            </a:r>
          </a:p>
        </p:txBody>
      </p:sp>
      <p:sp>
        <p:nvSpPr>
          <p:cNvPr id="3" name="AutoShape 2" descr="data:image/png;base64,iVBORw0KGgoAAAANSUhEUgAAAmIAAAGVCAYAAABdKZ3aAAAUFElEQVR4Xu3WMQ0AAAzDsJU/6cHI4xGoZO3IzhEgQIAAAQIECCQCS1aNEiBAgAABAgQInBDzBA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gQcG9gGWhdfuUw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AutoShape 4" descr="data:image/png;base64,iVBORw0KGgoAAAANSUhEUgAAAmIAAAGVCAYAAABdKZ3aAAAUFElEQVR4Xu3WMQ0AAAzDsJU/6cHI4xGoZO3IzhEgQIAAAQIECCQCS1aNEiBAgAABAgQInBDzBA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gQcG9gGWhdfuUw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5" name="AutoShape 6" descr="data:image/png;base64,iVBORw0KGgoAAAANSUhEUgAAAmIAAAGVCAYAAABdKZ3aAAAUFElEQVR4Xu3WMQ0AAAzDsJU/6cHI4xGoZO3IzhEgQIAAAQIECCQCS1aNEiBAgAABAgQInBDzBA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gQcG9gGWhdfuUwAAAABJRU5ErkJgg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454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79512" y="404664"/>
            <a:ext cx="7488832" cy="847150"/>
          </a:xfrm>
        </p:spPr>
        <p:txBody>
          <a:bodyPr/>
          <a:lstStyle/>
          <a:p>
            <a:r>
              <a:rPr lang="fi-FI" sz="2800"/>
              <a:t>Uusiutuvan energian kehitys EU:ssa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83568" y="6165304"/>
            <a:ext cx="3111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>
                <a:solidFill>
                  <a:prstClr val="black"/>
                </a:solidFill>
              </a:rPr>
              <a:t>Lähde: </a:t>
            </a:r>
            <a:r>
              <a:rPr lang="fi-FI" err="1">
                <a:solidFill>
                  <a:prstClr val="black"/>
                </a:solidFill>
              </a:rPr>
              <a:t>Bioenergy</a:t>
            </a:r>
            <a:r>
              <a:rPr lang="fi-FI">
                <a:solidFill>
                  <a:prstClr val="black"/>
                </a:solidFill>
              </a:rPr>
              <a:t> Europe 2018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69AF5C4-9B71-4B1B-8CB3-D8B207C6C992}"/>
              </a:ext>
            </a:extLst>
          </p:cNvPr>
          <p:cNvSpPr/>
          <p:nvPr/>
        </p:nvSpPr>
        <p:spPr>
          <a:xfrm>
            <a:off x="-70054" y="1340768"/>
            <a:ext cx="8136904" cy="958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endParaRPr lang="fi-FI" sz="2400" i="1">
              <a:solidFill>
                <a:srgbClr val="262626"/>
              </a:solidFill>
              <a:latin typeface="Flexo"/>
              <a:ea typeface="Flexo"/>
              <a:cs typeface="Flexo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endParaRPr lang="fi-FI" sz="2400">
              <a:solidFill>
                <a:srgbClr val="262626"/>
              </a:solidFill>
              <a:latin typeface="Flexo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F6895AEC-19E7-4574-AD51-E81325315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88" y="1110569"/>
            <a:ext cx="8356943" cy="49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07504" y="104750"/>
            <a:ext cx="7488832" cy="847150"/>
          </a:xfrm>
        </p:spPr>
        <p:txBody>
          <a:bodyPr/>
          <a:lstStyle/>
          <a:p>
            <a:r>
              <a:rPr lang="fi-FI" sz="2800"/>
              <a:t>Bioenergia EU:ssa 2016 (</a:t>
            </a:r>
            <a:r>
              <a:rPr lang="fi-FI" sz="2800" err="1"/>
              <a:t>ktoe</a:t>
            </a:r>
            <a:r>
              <a:rPr lang="fi-FI" sz="2800"/>
              <a:t>)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69AF5C4-9B71-4B1B-8CB3-D8B207C6C992}"/>
              </a:ext>
            </a:extLst>
          </p:cNvPr>
          <p:cNvSpPr/>
          <p:nvPr/>
        </p:nvSpPr>
        <p:spPr>
          <a:xfrm>
            <a:off x="-70054" y="1340768"/>
            <a:ext cx="8136904" cy="958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endParaRPr lang="fi-FI" sz="2400" i="1">
              <a:solidFill>
                <a:srgbClr val="262626"/>
              </a:solidFill>
              <a:latin typeface="Flexo"/>
              <a:ea typeface="Flexo"/>
              <a:cs typeface="Flexo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endParaRPr lang="fi-FI" sz="2400">
              <a:solidFill>
                <a:srgbClr val="262626"/>
              </a:solidFill>
              <a:latin typeface="Flexo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DC8FABC-C974-483F-B109-86837DB3B6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51" t="7454"/>
          <a:stretch/>
        </p:blipFill>
        <p:spPr>
          <a:xfrm>
            <a:off x="323528" y="620688"/>
            <a:ext cx="6290308" cy="5938288"/>
          </a:xfrm>
          <a:prstGeom prst="rect">
            <a:avLst/>
          </a:prstGeom>
        </p:spPr>
      </p:pic>
      <p:sp>
        <p:nvSpPr>
          <p:cNvPr id="6" name="Tekstiruutu 5"/>
          <p:cNvSpPr txBox="1"/>
          <p:nvPr/>
        </p:nvSpPr>
        <p:spPr>
          <a:xfrm>
            <a:off x="5784693" y="2688040"/>
            <a:ext cx="3111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>
                <a:solidFill>
                  <a:prstClr val="black"/>
                </a:solidFill>
              </a:rPr>
              <a:t>Lähde: </a:t>
            </a:r>
            <a:r>
              <a:rPr lang="fi-FI" err="1">
                <a:solidFill>
                  <a:prstClr val="black"/>
                </a:solidFill>
              </a:rPr>
              <a:t>Bioenergy</a:t>
            </a:r>
            <a:r>
              <a:rPr lang="fi-FI">
                <a:solidFill>
                  <a:prstClr val="black"/>
                </a:solidFill>
              </a:rPr>
              <a:t> Europe 2018</a:t>
            </a:r>
          </a:p>
        </p:txBody>
      </p:sp>
    </p:spTree>
    <p:extLst>
      <p:ext uri="{BB962C8B-B14F-4D97-AF65-F5344CB8AC3E}">
        <p14:creationId xmlns:p14="http://schemas.microsoft.com/office/powerpoint/2010/main" val="350419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07504" y="104750"/>
            <a:ext cx="7488832" cy="847150"/>
          </a:xfrm>
        </p:spPr>
        <p:txBody>
          <a:bodyPr/>
          <a:lstStyle/>
          <a:p>
            <a:r>
              <a:rPr lang="fi-FI" sz="2800"/>
              <a:t>Bioenergia EU:ssa 2016 (</a:t>
            </a:r>
            <a:r>
              <a:rPr lang="fi-FI" sz="2800" err="1"/>
              <a:t>ktoe</a:t>
            </a:r>
            <a:r>
              <a:rPr lang="fi-FI" sz="2800"/>
              <a:t>)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69AF5C4-9B71-4B1B-8CB3-D8B207C6C992}"/>
              </a:ext>
            </a:extLst>
          </p:cNvPr>
          <p:cNvSpPr/>
          <p:nvPr/>
        </p:nvSpPr>
        <p:spPr>
          <a:xfrm>
            <a:off x="-70054" y="1340768"/>
            <a:ext cx="8136904" cy="958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endParaRPr lang="fi-FI" sz="2400" i="1">
              <a:solidFill>
                <a:srgbClr val="262626"/>
              </a:solidFill>
              <a:latin typeface="Flexo"/>
              <a:ea typeface="Flexo"/>
              <a:cs typeface="Flexo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endParaRPr lang="fi-FI" sz="2400">
              <a:solidFill>
                <a:srgbClr val="262626"/>
              </a:solidFill>
              <a:latin typeface="Flexo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6" name="Tekstiruutu 5"/>
          <p:cNvSpPr txBox="1"/>
          <p:nvPr/>
        </p:nvSpPr>
        <p:spPr>
          <a:xfrm>
            <a:off x="2843808" y="6383918"/>
            <a:ext cx="3111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>
                <a:solidFill>
                  <a:prstClr val="black"/>
                </a:solidFill>
              </a:rPr>
              <a:t>Lähde: </a:t>
            </a:r>
            <a:r>
              <a:rPr lang="fi-FI" err="1">
                <a:solidFill>
                  <a:prstClr val="black"/>
                </a:solidFill>
              </a:rPr>
              <a:t>Bioenergy</a:t>
            </a:r>
            <a:r>
              <a:rPr lang="fi-FI">
                <a:solidFill>
                  <a:prstClr val="black"/>
                </a:solidFill>
              </a:rPr>
              <a:t> Europe 2018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1E76E757-0A9E-48D0-BC60-17620544E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1" y="1320042"/>
            <a:ext cx="9099069" cy="41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8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79512" y="404664"/>
            <a:ext cx="7488832" cy="847150"/>
          </a:xfrm>
        </p:spPr>
        <p:txBody>
          <a:bodyPr/>
          <a:lstStyle/>
          <a:p>
            <a:r>
              <a:rPr lang="fi-FI" sz="2800"/>
              <a:t>Bioenergia EU:n jäsenmaissa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83568" y="6165304"/>
            <a:ext cx="3111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>
                <a:solidFill>
                  <a:prstClr val="black"/>
                </a:solidFill>
              </a:rPr>
              <a:t>Lähde: </a:t>
            </a:r>
            <a:r>
              <a:rPr lang="fi-FI" err="1">
                <a:solidFill>
                  <a:prstClr val="black"/>
                </a:solidFill>
              </a:rPr>
              <a:t>Bioenergy</a:t>
            </a:r>
            <a:r>
              <a:rPr lang="fi-FI">
                <a:solidFill>
                  <a:prstClr val="black"/>
                </a:solidFill>
              </a:rPr>
              <a:t> Europe 2018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69AF5C4-9B71-4B1B-8CB3-D8B207C6C992}"/>
              </a:ext>
            </a:extLst>
          </p:cNvPr>
          <p:cNvSpPr/>
          <p:nvPr/>
        </p:nvSpPr>
        <p:spPr>
          <a:xfrm>
            <a:off x="-70054" y="1340768"/>
            <a:ext cx="8136904" cy="958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endParaRPr lang="fi-FI" sz="2400" i="1">
              <a:solidFill>
                <a:srgbClr val="262626"/>
              </a:solidFill>
              <a:latin typeface="Flexo"/>
              <a:ea typeface="Flexo"/>
              <a:cs typeface="Flexo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endParaRPr lang="fi-FI" sz="2400">
              <a:solidFill>
                <a:srgbClr val="262626"/>
              </a:solidFill>
              <a:latin typeface="Flexo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E46219C-5B87-4A1F-ADBD-07599EEEE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1" y="980728"/>
            <a:ext cx="8657044" cy="472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5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8635" y="620688"/>
            <a:ext cx="7464008" cy="847150"/>
          </a:xfrm>
        </p:spPr>
        <p:txBody>
          <a:bodyPr/>
          <a:lstStyle/>
          <a:p>
            <a:r>
              <a:rPr lang="fi-FI" altLang="fi-FI" sz="2800">
                <a:latin typeface="Flexo" pitchFamily="50" charset="0"/>
                <a:cs typeface="Arial" charset="0"/>
              </a:rPr>
              <a:t>Bioenergian kehitysnäkymä EU:ssa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456979" y="6356069"/>
            <a:ext cx="1455878" cy="364881"/>
          </a:xfrm>
          <a:prstGeom prst="rect">
            <a:avLst/>
          </a:prstGeom>
        </p:spPr>
        <p:txBody>
          <a:bodyPr/>
          <a:lstStyle/>
          <a:p>
            <a:fld id="{4C632480-A615-4A9C-8C13-E6C731F98BCA}" type="datetime1">
              <a:rPr lang="en-US" smtClean="0"/>
              <a:t>2/19/20</a:t>
            </a:fld>
            <a:endParaRPr lang="en-US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9371D2CB-9B4D-4B27-B9A1-C202046FE4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79" y="1716097"/>
            <a:ext cx="8167329" cy="4379471"/>
          </a:xfrm>
        </p:spPr>
        <p:txBody>
          <a:bodyPr>
            <a:noAutofit/>
          </a:bodyPr>
          <a:lstStyle/>
          <a:p>
            <a:pPr lvl="1">
              <a:lnSpc>
                <a:spcPct val="110000"/>
              </a:lnSpc>
            </a:pPr>
            <a:endParaRPr lang="fi-FI" sz="1600"/>
          </a:p>
          <a:p>
            <a:pPr>
              <a:lnSpc>
                <a:spcPct val="110000"/>
              </a:lnSpc>
            </a:pPr>
            <a:endParaRPr lang="fi-FI"/>
          </a:p>
          <a:p>
            <a:pPr lvl="1">
              <a:lnSpc>
                <a:spcPct val="110000"/>
              </a:lnSpc>
            </a:pPr>
            <a:endParaRPr lang="fi-FI" sz="1600"/>
          </a:p>
          <a:p>
            <a:pPr marL="457148" lvl="1" indent="0">
              <a:lnSpc>
                <a:spcPct val="110000"/>
              </a:lnSpc>
              <a:buNone/>
            </a:pPr>
            <a:endParaRPr lang="fi-FI"/>
          </a:p>
          <a:p>
            <a:pPr>
              <a:lnSpc>
                <a:spcPct val="110000"/>
              </a:lnSpc>
            </a:pPr>
            <a:endParaRPr lang="fi-FI" sz="800"/>
          </a:p>
          <a:p>
            <a:pPr>
              <a:lnSpc>
                <a:spcPct val="110000"/>
              </a:lnSpc>
            </a:pPr>
            <a:endParaRPr lang="fi-FI" sz="2400"/>
          </a:p>
          <a:p>
            <a:pPr lvl="1">
              <a:lnSpc>
                <a:spcPct val="110000"/>
              </a:lnSpc>
            </a:pPr>
            <a:endParaRPr lang="fi-FI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3C894A9B-9493-4CF5-9DB2-30F89B80F071}"/>
              </a:ext>
            </a:extLst>
          </p:cNvPr>
          <p:cNvSpPr txBox="1"/>
          <p:nvPr/>
        </p:nvSpPr>
        <p:spPr>
          <a:xfrm>
            <a:off x="456979" y="5887144"/>
            <a:ext cx="1688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Lähde: IEA 2017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43FE4FE-4FFE-41C1-BD8E-DC7E5A2DE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692" y="1467838"/>
            <a:ext cx="7677488" cy="440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5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619672" y="2708920"/>
            <a:ext cx="6120680" cy="556167"/>
          </a:xfrm>
        </p:spPr>
        <p:txBody>
          <a:bodyPr/>
          <a:lstStyle/>
          <a:p>
            <a:pPr algn="ctr"/>
            <a:r>
              <a:rPr lang="fi-FI" sz="3600"/>
              <a:t>Bioenergia ja energiaturve Suomessa</a:t>
            </a:r>
          </a:p>
        </p:txBody>
      </p:sp>
      <p:sp>
        <p:nvSpPr>
          <p:cNvPr id="3" name="AutoShape 2" descr="data:image/png;base64,iVBORw0KGgoAAAANSUhEUgAAAmIAAAGVCAYAAABdKZ3aAAAUFElEQVR4Xu3WMQ0AAAzDsJU/6cHI4xGoZO3IzhEgQIAAAQIECCQCS1aNEiBAgAABAgQInBDzBA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gQcG9gGWhdfuUw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AutoShape 4" descr="data:image/png;base64,iVBORw0KGgoAAAANSUhEUgAAAmIAAAGVCAYAAABdKZ3aAAAUFElEQVR4Xu3WMQ0AAAzDsJU/6cHI4xGoZO3IzhEgQIAAAQIECCQCS1aNEiBAgAABAgQInBDzBA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gQcG9gGWhdfuUw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5" name="AutoShape 6" descr="data:image/png;base64,iVBORw0KGgoAAAANSUhEUgAAAmIAAAGVCAYAAABdKZ3aAAAUFElEQVR4Xu3WMQ0AAAzDsJU/6cHI4xGoZO3IzhEgQIAAAQIECCQCS1aNEiBAgAABAgQInBDzBA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ASEWwZslQIAAAQIECAgxP0CAAAECBAgQiASEWARvlgABAgQIECAgxPwAAQIECBAgQCASEGIRvFkCBAgQIECAgBDzAwQIECBAgACBSECIRfBmCRAgQIAAAQJCzA8QIECAAAECBCIBIRbBmyVAgAABAgQICDE/QIAAAQIECBCIBIRYBG+WAAECBAgQICDE/AABAgQIECBAIBIQYhG8WQIECBAgQICAEPMDBAgQIECAAIFIQIhF8GYJECBAgAABAkLMDxAgQIAAAQIEIgEhFsGbJUCAAAECBAgIMT9AgAABAgQIEIgEhFgEb5YAAQIECBAgIMT8AAECBAgQIEAgEhBiEbxZAgQIECBAgIAQ8wMECBAgQIAAgUhAiEXwZgkQIECAAAECQswPECBAgAABAgQigQcG9gGWhdfuUwAAAABJRU5ErkJgg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021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79512" y="404664"/>
            <a:ext cx="7488832" cy="847150"/>
          </a:xfrm>
        </p:spPr>
        <p:txBody>
          <a:bodyPr/>
          <a:lstStyle/>
          <a:p>
            <a:r>
              <a:rPr lang="fi-FI" sz="2800" dirty="0"/>
              <a:t>Energiankulutus Suomessa 2018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83568" y="6165304"/>
            <a:ext cx="261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prstClr val="black"/>
                </a:solidFill>
              </a:rPr>
              <a:t>Lähde: Tilastokeskus 2019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1FD95153-AFC1-4DEE-B89E-E386DCC38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765" y="1367161"/>
            <a:ext cx="8188404" cy="429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0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79512" y="404664"/>
            <a:ext cx="7488832" cy="847150"/>
          </a:xfrm>
        </p:spPr>
        <p:txBody>
          <a:bodyPr/>
          <a:lstStyle/>
          <a:p>
            <a:r>
              <a:rPr lang="fi-FI" sz="2800"/>
              <a:t>Bioenergia Suomessa 1970 - 2017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83568" y="6165304"/>
            <a:ext cx="2615652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fi-FI" dirty="0"/>
              <a:t>Lähde: Tilastokeskus 2018</a:t>
            </a:r>
            <a:endParaRPr lang="fi-FI" dirty="0">
              <a:solidFill>
                <a:prstClr val="black"/>
              </a:solidFill>
            </a:endParaRPr>
          </a:p>
        </p:txBody>
      </p:sp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10CC4287-5EDB-4656-9703-F539697CF8AC}"/>
              </a:ext>
            </a:extLst>
          </p:cNvPr>
          <p:cNvGraphicFramePr>
            <a:graphicFrameLocks/>
          </p:cNvGraphicFramePr>
          <p:nvPr/>
        </p:nvGraphicFramePr>
        <p:xfrm>
          <a:off x="339131" y="1052736"/>
          <a:ext cx="8337325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F9B43FD7-6604-4D2A-B0DE-25B7F45B6B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0545182"/>
              </p:ext>
            </p:extLst>
          </p:nvPr>
        </p:nvGraphicFramePr>
        <p:xfrm>
          <a:off x="107504" y="1251814"/>
          <a:ext cx="7992888" cy="455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0426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79512" y="629161"/>
            <a:ext cx="7488832" cy="847150"/>
          </a:xfrm>
        </p:spPr>
        <p:txBody>
          <a:bodyPr/>
          <a:lstStyle/>
          <a:p>
            <a:r>
              <a:rPr lang="fi-FI" sz="2800"/>
              <a:t>Energiaturve Suomessa 1970 - 2017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83568" y="6165304"/>
            <a:ext cx="261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prstClr val="black"/>
                </a:solidFill>
              </a:rPr>
              <a:t>Lähde: Tilastokeskus 2019</a:t>
            </a:r>
          </a:p>
        </p:txBody>
      </p:sp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10CC4287-5EDB-4656-9703-F539697CF8AC}"/>
              </a:ext>
            </a:extLst>
          </p:cNvPr>
          <p:cNvGraphicFramePr>
            <a:graphicFrameLocks/>
          </p:cNvGraphicFramePr>
          <p:nvPr/>
        </p:nvGraphicFramePr>
        <p:xfrm>
          <a:off x="339131" y="1052736"/>
          <a:ext cx="8337325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710D18DE-0324-4B52-82F5-407AC387CF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318905"/>
              </p:ext>
            </p:extLst>
          </p:nvPr>
        </p:nvGraphicFramePr>
        <p:xfrm>
          <a:off x="339131" y="1476311"/>
          <a:ext cx="7833269" cy="4400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3849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295422" y="562708"/>
            <a:ext cx="7488832" cy="847150"/>
          </a:xfrm>
        </p:spPr>
        <p:txBody>
          <a:bodyPr/>
          <a:lstStyle/>
          <a:p>
            <a:r>
              <a:rPr lang="fi-FI" sz="2800" dirty="0"/>
              <a:t>Bioenergia 2018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83568" y="6165304"/>
            <a:ext cx="261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prstClr val="black"/>
                </a:solidFill>
              </a:rPr>
              <a:t>Lähde: Tilastokeskus 2019</a:t>
            </a:r>
          </a:p>
        </p:txBody>
      </p:sp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2710F3CB-7AA5-43A6-B9E3-33E8A79A2F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5519765"/>
              </p:ext>
            </p:extLst>
          </p:nvPr>
        </p:nvGraphicFramePr>
        <p:xfrm>
          <a:off x="-2433711" y="1251814"/>
          <a:ext cx="11282289" cy="5092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67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79512" y="404664"/>
            <a:ext cx="7488832" cy="847150"/>
          </a:xfrm>
        </p:spPr>
        <p:txBody>
          <a:bodyPr/>
          <a:lstStyle/>
          <a:p>
            <a:r>
              <a:rPr lang="fi-FI" sz="2800"/>
              <a:t>Bioenergia lajeittain 1970 - 2017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4427984" y="6510347"/>
            <a:ext cx="261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>
                <a:solidFill>
                  <a:prstClr val="black"/>
                </a:solidFill>
              </a:rPr>
              <a:t>Lähde: Tilastokeskus 2018</a:t>
            </a:r>
          </a:p>
        </p:txBody>
      </p:sp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C046F3D0-4265-4687-8CC5-02910B6A57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900962"/>
              </p:ext>
            </p:extLst>
          </p:nvPr>
        </p:nvGraphicFramePr>
        <p:xfrm>
          <a:off x="179512" y="1251814"/>
          <a:ext cx="7978775" cy="5057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535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79512" y="692696"/>
            <a:ext cx="7776864" cy="847150"/>
          </a:xfrm>
        </p:spPr>
        <p:txBody>
          <a:bodyPr/>
          <a:lstStyle/>
          <a:p>
            <a:r>
              <a:rPr lang="fi-FI" sz="2800"/>
              <a:t>Puupolttoaineet lajeittain 2000 - 2016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4427984" y="6510347"/>
            <a:ext cx="261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prstClr val="black"/>
                </a:solidFill>
              </a:rPr>
              <a:t>Lähde: Tilastokeskus 2019</a:t>
            </a:r>
          </a:p>
        </p:txBody>
      </p:sp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9231CB96-FA6A-46A6-BE41-FD286F5A78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8194172"/>
              </p:ext>
            </p:extLst>
          </p:nvPr>
        </p:nvGraphicFramePr>
        <p:xfrm>
          <a:off x="179512" y="1349374"/>
          <a:ext cx="7994525" cy="4815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820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29828" y="532100"/>
            <a:ext cx="7776864" cy="847150"/>
          </a:xfrm>
        </p:spPr>
        <p:txBody>
          <a:bodyPr/>
          <a:lstStyle/>
          <a:p>
            <a:r>
              <a:rPr lang="fi-FI" sz="2800" dirty="0"/>
              <a:t>Puupolttoaineiden käyttö 2000 - 2016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4427984" y="6510347"/>
            <a:ext cx="261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prstClr val="black"/>
                </a:solidFill>
              </a:rPr>
              <a:t>Lähde: Tilastokeskus 2019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E5BF10AB-7DF7-4988-8BB1-4401459B70BD}"/>
              </a:ext>
            </a:extLst>
          </p:cNvPr>
          <p:cNvSpPr txBox="1"/>
          <p:nvPr/>
        </p:nvSpPr>
        <p:spPr>
          <a:xfrm rot="16200000">
            <a:off x="48968" y="2617772"/>
            <a:ext cx="423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/>
              <a:t>TJ</a:t>
            </a:r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4A1570C5-D9C9-44BB-9F0C-F0A17B5F62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4129945"/>
              </p:ext>
            </p:extLst>
          </p:nvPr>
        </p:nvGraphicFramePr>
        <p:xfrm>
          <a:off x="491494" y="955675"/>
          <a:ext cx="7498955" cy="547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583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0"/>
          </p:nvPr>
        </p:nvSpPr>
        <p:spPr>
          <a:xfrm>
            <a:off x="179512" y="399385"/>
            <a:ext cx="7776864" cy="847150"/>
          </a:xfrm>
        </p:spPr>
        <p:txBody>
          <a:bodyPr/>
          <a:lstStyle/>
          <a:p>
            <a:r>
              <a:rPr lang="fi-FI" sz="2800" dirty="0"/>
              <a:t>Bioenergia liikenteessä 2002 - 2017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728181" y="6273949"/>
            <a:ext cx="261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prstClr val="black"/>
                </a:solidFill>
              </a:rPr>
              <a:t>Lähde: Tilastokeskus 2019</a:t>
            </a:r>
          </a:p>
        </p:txBody>
      </p:sp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8042F505-F0CB-42B8-8CAB-15A640087E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250975"/>
              </p:ext>
            </p:extLst>
          </p:nvPr>
        </p:nvGraphicFramePr>
        <p:xfrm>
          <a:off x="179512" y="1152132"/>
          <a:ext cx="7498397" cy="4553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447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A2B17D-30C3-4B46-9FCE-2312595441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30" tIns="45715" rIns="91430" bIns="45715" anchor="t"/>
          <a:lstStyle/>
          <a:p>
            <a:r>
              <a:rPr lang="en-US" err="1">
                <a:ea typeface="Verdana"/>
              </a:rPr>
              <a:t>Lisätietoa</a:t>
            </a:r>
            <a:r>
              <a:rPr lang="en-US">
                <a:ea typeface="Verdana"/>
              </a:rPr>
              <a:t>:</a:t>
            </a:r>
          </a:p>
          <a:p>
            <a:r>
              <a:rPr lang="en-US">
                <a:ea typeface="Verdana"/>
              </a:rPr>
              <a:t>www.bioenergia.fi</a:t>
            </a:r>
          </a:p>
        </p:txBody>
      </p:sp>
    </p:spTree>
    <p:extLst>
      <p:ext uri="{BB962C8B-B14F-4D97-AF65-F5344CB8AC3E}">
        <p14:creationId xmlns:p14="http://schemas.microsoft.com/office/powerpoint/2010/main" val="20164733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OTER" val="DA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OTER" val="LIN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OTER" val="DA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OTER" val="LIN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8_Orange">
  <a:themeElements>
    <a:clrScheme name="Orange 14">
      <a:dk1>
        <a:srgbClr val="000000"/>
      </a:dk1>
      <a:lt1>
        <a:srgbClr val="FFFFFF"/>
      </a:lt1>
      <a:dk2>
        <a:srgbClr val="84216B"/>
      </a:dk2>
      <a:lt2>
        <a:srgbClr val="808080"/>
      </a:lt2>
      <a:accent1>
        <a:srgbClr val="84216B"/>
      </a:accent1>
      <a:accent2>
        <a:srgbClr val="DD5900"/>
      </a:accent2>
      <a:accent3>
        <a:srgbClr val="FFFFFF"/>
      </a:accent3>
      <a:accent4>
        <a:srgbClr val="000000"/>
      </a:accent4>
      <a:accent5>
        <a:srgbClr val="C2ABBA"/>
      </a:accent5>
      <a:accent6>
        <a:srgbClr val="C85000"/>
      </a:accent6>
      <a:hlink>
        <a:srgbClr val="CE3CA8"/>
      </a:hlink>
      <a:folHlink>
        <a:srgbClr val="FF8837"/>
      </a:folHlink>
    </a:clrScheme>
    <a:fontScheme name="Orang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Oran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4216B"/>
        </a:accent1>
        <a:accent2>
          <a:srgbClr val="DD5900"/>
        </a:accent2>
        <a:accent3>
          <a:srgbClr val="FFFFFF"/>
        </a:accent3>
        <a:accent4>
          <a:srgbClr val="000000"/>
        </a:accent4>
        <a:accent5>
          <a:srgbClr val="C2ABBA"/>
        </a:accent5>
        <a:accent6>
          <a:srgbClr val="C85000"/>
        </a:accent6>
        <a:hlink>
          <a:srgbClr val="CE3CA8"/>
        </a:hlink>
        <a:folHlink>
          <a:srgbClr val="FF883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14">
        <a:dk1>
          <a:srgbClr val="000000"/>
        </a:dk1>
        <a:lt1>
          <a:srgbClr val="FFFFFF"/>
        </a:lt1>
        <a:dk2>
          <a:srgbClr val="84216B"/>
        </a:dk2>
        <a:lt2>
          <a:srgbClr val="808080"/>
        </a:lt2>
        <a:accent1>
          <a:srgbClr val="84216B"/>
        </a:accent1>
        <a:accent2>
          <a:srgbClr val="DD5900"/>
        </a:accent2>
        <a:accent3>
          <a:srgbClr val="FFFFFF"/>
        </a:accent3>
        <a:accent4>
          <a:srgbClr val="000000"/>
        </a:accent4>
        <a:accent5>
          <a:srgbClr val="C2ABBA"/>
        </a:accent5>
        <a:accent6>
          <a:srgbClr val="C85000"/>
        </a:accent6>
        <a:hlink>
          <a:srgbClr val="CE3CA8"/>
        </a:hlink>
        <a:folHlink>
          <a:srgbClr val="FF88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range">
  <a:themeElements>
    <a:clrScheme name="Orange 14">
      <a:dk1>
        <a:srgbClr val="000000"/>
      </a:dk1>
      <a:lt1>
        <a:srgbClr val="FFFFFF"/>
      </a:lt1>
      <a:dk2>
        <a:srgbClr val="84216B"/>
      </a:dk2>
      <a:lt2>
        <a:srgbClr val="808080"/>
      </a:lt2>
      <a:accent1>
        <a:srgbClr val="84216B"/>
      </a:accent1>
      <a:accent2>
        <a:srgbClr val="DD5900"/>
      </a:accent2>
      <a:accent3>
        <a:srgbClr val="FFFFFF"/>
      </a:accent3>
      <a:accent4>
        <a:srgbClr val="000000"/>
      </a:accent4>
      <a:accent5>
        <a:srgbClr val="C2ABBA"/>
      </a:accent5>
      <a:accent6>
        <a:srgbClr val="C85000"/>
      </a:accent6>
      <a:hlink>
        <a:srgbClr val="CE3CA8"/>
      </a:hlink>
      <a:folHlink>
        <a:srgbClr val="FF8837"/>
      </a:folHlink>
    </a:clrScheme>
    <a:fontScheme name="Orang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Oran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4216B"/>
        </a:accent1>
        <a:accent2>
          <a:srgbClr val="DD5900"/>
        </a:accent2>
        <a:accent3>
          <a:srgbClr val="FFFFFF"/>
        </a:accent3>
        <a:accent4>
          <a:srgbClr val="000000"/>
        </a:accent4>
        <a:accent5>
          <a:srgbClr val="C2ABBA"/>
        </a:accent5>
        <a:accent6>
          <a:srgbClr val="C85000"/>
        </a:accent6>
        <a:hlink>
          <a:srgbClr val="CE3CA8"/>
        </a:hlink>
        <a:folHlink>
          <a:srgbClr val="FF883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14">
        <a:dk1>
          <a:srgbClr val="000000"/>
        </a:dk1>
        <a:lt1>
          <a:srgbClr val="FFFFFF"/>
        </a:lt1>
        <a:dk2>
          <a:srgbClr val="84216B"/>
        </a:dk2>
        <a:lt2>
          <a:srgbClr val="808080"/>
        </a:lt2>
        <a:accent1>
          <a:srgbClr val="84216B"/>
        </a:accent1>
        <a:accent2>
          <a:srgbClr val="DD5900"/>
        </a:accent2>
        <a:accent3>
          <a:srgbClr val="FFFFFF"/>
        </a:accent3>
        <a:accent4>
          <a:srgbClr val="000000"/>
        </a:accent4>
        <a:accent5>
          <a:srgbClr val="C2ABBA"/>
        </a:accent5>
        <a:accent6>
          <a:srgbClr val="C85000"/>
        </a:accent6>
        <a:hlink>
          <a:srgbClr val="CE3CA8"/>
        </a:hlink>
        <a:folHlink>
          <a:srgbClr val="FF88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_Orange">
  <a:themeElements>
    <a:clrScheme name="Orange 14">
      <a:dk1>
        <a:srgbClr val="000000"/>
      </a:dk1>
      <a:lt1>
        <a:srgbClr val="FFFFFF"/>
      </a:lt1>
      <a:dk2>
        <a:srgbClr val="84216B"/>
      </a:dk2>
      <a:lt2>
        <a:srgbClr val="808080"/>
      </a:lt2>
      <a:accent1>
        <a:srgbClr val="84216B"/>
      </a:accent1>
      <a:accent2>
        <a:srgbClr val="DD5900"/>
      </a:accent2>
      <a:accent3>
        <a:srgbClr val="FFFFFF"/>
      </a:accent3>
      <a:accent4>
        <a:srgbClr val="000000"/>
      </a:accent4>
      <a:accent5>
        <a:srgbClr val="C2ABBA"/>
      </a:accent5>
      <a:accent6>
        <a:srgbClr val="C85000"/>
      </a:accent6>
      <a:hlink>
        <a:srgbClr val="CE3CA8"/>
      </a:hlink>
      <a:folHlink>
        <a:srgbClr val="FF8837"/>
      </a:folHlink>
    </a:clrScheme>
    <a:fontScheme name="Orang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Oran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4216B"/>
        </a:accent1>
        <a:accent2>
          <a:srgbClr val="DD5900"/>
        </a:accent2>
        <a:accent3>
          <a:srgbClr val="FFFFFF"/>
        </a:accent3>
        <a:accent4>
          <a:srgbClr val="000000"/>
        </a:accent4>
        <a:accent5>
          <a:srgbClr val="C2ABBA"/>
        </a:accent5>
        <a:accent6>
          <a:srgbClr val="C85000"/>
        </a:accent6>
        <a:hlink>
          <a:srgbClr val="CE3CA8"/>
        </a:hlink>
        <a:folHlink>
          <a:srgbClr val="FF883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14">
        <a:dk1>
          <a:srgbClr val="000000"/>
        </a:dk1>
        <a:lt1>
          <a:srgbClr val="FFFFFF"/>
        </a:lt1>
        <a:dk2>
          <a:srgbClr val="84216B"/>
        </a:dk2>
        <a:lt2>
          <a:srgbClr val="808080"/>
        </a:lt2>
        <a:accent1>
          <a:srgbClr val="84216B"/>
        </a:accent1>
        <a:accent2>
          <a:srgbClr val="DD5900"/>
        </a:accent2>
        <a:accent3>
          <a:srgbClr val="FFFFFF"/>
        </a:accent3>
        <a:accent4>
          <a:srgbClr val="000000"/>
        </a:accent4>
        <a:accent5>
          <a:srgbClr val="C2ABBA"/>
        </a:accent5>
        <a:accent6>
          <a:srgbClr val="C85000"/>
        </a:accent6>
        <a:hlink>
          <a:srgbClr val="CE3CA8"/>
        </a:hlink>
        <a:folHlink>
          <a:srgbClr val="FF88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1_Orange">
  <a:themeElements>
    <a:clrScheme name="Orange 14">
      <a:dk1>
        <a:srgbClr val="000000"/>
      </a:dk1>
      <a:lt1>
        <a:srgbClr val="FFFFFF"/>
      </a:lt1>
      <a:dk2>
        <a:srgbClr val="84216B"/>
      </a:dk2>
      <a:lt2>
        <a:srgbClr val="808080"/>
      </a:lt2>
      <a:accent1>
        <a:srgbClr val="84216B"/>
      </a:accent1>
      <a:accent2>
        <a:srgbClr val="DD5900"/>
      </a:accent2>
      <a:accent3>
        <a:srgbClr val="FFFFFF"/>
      </a:accent3>
      <a:accent4>
        <a:srgbClr val="000000"/>
      </a:accent4>
      <a:accent5>
        <a:srgbClr val="C2ABBA"/>
      </a:accent5>
      <a:accent6>
        <a:srgbClr val="C85000"/>
      </a:accent6>
      <a:hlink>
        <a:srgbClr val="CE3CA8"/>
      </a:hlink>
      <a:folHlink>
        <a:srgbClr val="FF8837"/>
      </a:folHlink>
    </a:clrScheme>
    <a:fontScheme name="Orang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Oran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4216B"/>
        </a:accent1>
        <a:accent2>
          <a:srgbClr val="DD5900"/>
        </a:accent2>
        <a:accent3>
          <a:srgbClr val="FFFFFF"/>
        </a:accent3>
        <a:accent4>
          <a:srgbClr val="000000"/>
        </a:accent4>
        <a:accent5>
          <a:srgbClr val="C2ABBA"/>
        </a:accent5>
        <a:accent6>
          <a:srgbClr val="C85000"/>
        </a:accent6>
        <a:hlink>
          <a:srgbClr val="CE3CA8"/>
        </a:hlink>
        <a:folHlink>
          <a:srgbClr val="FF883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14">
        <a:dk1>
          <a:srgbClr val="000000"/>
        </a:dk1>
        <a:lt1>
          <a:srgbClr val="FFFFFF"/>
        </a:lt1>
        <a:dk2>
          <a:srgbClr val="84216B"/>
        </a:dk2>
        <a:lt2>
          <a:srgbClr val="808080"/>
        </a:lt2>
        <a:accent1>
          <a:srgbClr val="84216B"/>
        </a:accent1>
        <a:accent2>
          <a:srgbClr val="DD5900"/>
        </a:accent2>
        <a:accent3>
          <a:srgbClr val="FFFFFF"/>
        </a:accent3>
        <a:accent4>
          <a:srgbClr val="000000"/>
        </a:accent4>
        <a:accent5>
          <a:srgbClr val="C2ABBA"/>
        </a:accent5>
        <a:accent6>
          <a:srgbClr val="C85000"/>
        </a:accent6>
        <a:hlink>
          <a:srgbClr val="CE3CA8"/>
        </a:hlink>
        <a:folHlink>
          <a:srgbClr val="FF88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Orange">
  <a:themeElements>
    <a:clrScheme name="Orange 14">
      <a:dk1>
        <a:srgbClr val="000000"/>
      </a:dk1>
      <a:lt1>
        <a:srgbClr val="FFFFFF"/>
      </a:lt1>
      <a:dk2>
        <a:srgbClr val="84216B"/>
      </a:dk2>
      <a:lt2>
        <a:srgbClr val="808080"/>
      </a:lt2>
      <a:accent1>
        <a:srgbClr val="84216B"/>
      </a:accent1>
      <a:accent2>
        <a:srgbClr val="DD5900"/>
      </a:accent2>
      <a:accent3>
        <a:srgbClr val="FFFFFF"/>
      </a:accent3>
      <a:accent4>
        <a:srgbClr val="000000"/>
      </a:accent4>
      <a:accent5>
        <a:srgbClr val="C2ABBA"/>
      </a:accent5>
      <a:accent6>
        <a:srgbClr val="C85000"/>
      </a:accent6>
      <a:hlink>
        <a:srgbClr val="CE3CA8"/>
      </a:hlink>
      <a:folHlink>
        <a:srgbClr val="FF8837"/>
      </a:folHlink>
    </a:clrScheme>
    <a:fontScheme name="Orang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Oran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4216B"/>
        </a:accent1>
        <a:accent2>
          <a:srgbClr val="DD5900"/>
        </a:accent2>
        <a:accent3>
          <a:srgbClr val="FFFFFF"/>
        </a:accent3>
        <a:accent4>
          <a:srgbClr val="000000"/>
        </a:accent4>
        <a:accent5>
          <a:srgbClr val="C2ABBA"/>
        </a:accent5>
        <a:accent6>
          <a:srgbClr val="C85000"/>
        </a:accent6>
        <a:hlink>
          <a:srgbClr val="CE3CA8"/>
        </a:hlink>
        <a:folHlink>
          <a:srgbClr val="FF883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14">
        <a:dk1>
          <a:srgbClr val="000000"/>
        </a:dk1>
        <a:lt1>
          <a:srgbClr val="FFFFFF"/>
        </a:lt1>
        <a:dk2>
          <a:srgbClr val="84216B"/>
        </a:dk2>
        <a:lt2>
          <a:srgbClr val="808080"/>
        </a:lt2>
        <a:accent1>
          <a:srgbClr val="84216B"/>
        </a:accent1>
        <a:accent2>
          <a:srgbClr val="DD5900"/>
        </a:accent2>
        <a:accent3>
          <a:srgbClr val="FFFFFF"/>
        </a:accent3>
        <a:accent4>
          <a:srgbClr val="000000"/>
        </a:accent4>
        <a:accent5>
          <a:srgbClr val="C2ABBA"/>
        </a:accent5>
        <a:accent6>
          <a:srgbClr val="C85000"/>
        </a:accent6>
        <a:hlink>
          <a:srgbClr val="CE3CA8"/>
        </a:hlink>
        <a:folHlink>
          <a:srgbClr val="FF88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blank">
  <a:themeElements>
    <a:clrScheme name="TNS Colours">
      <a:dk1>
        <a:sysClr val="windowText" lastClr="000000"/>
      </a:dk1>
      <a:lt1>
        <a:sysClr val="window" lastClr="FFFFFF"/>
      </a:lt1>
      <a:dk2>
        <a:srgbClr val="131C6B"/>
      </a:dk2>
      <a:lt2>
        <a:srgbClr val="3EB1CC"/>
      </a:lt2>
      <a:accent1>
        <a:srgbClr val="C50017"/>
      </a:accent1>
      <a:accent2>
        <a:srgbClr val="F7911E"/>
      </a:accent2>
      <a:accent3>
        <a:srgbClr val="EF5205"/>
      </a:accent3>
      <a:accent4>
        <a:srgbClr val="7A2280"/>
      </a:accent4>
      <a:accent5>
        <a:srgbClr val="4C1D52"/>
      </a:accent5>
      <a:accent6>
        <a:srgbClr val="4655A5"/>
      </a:accent6>
      <a:hlink>
        <a:srgbClr val="4F6128"/>
      </a:hlink>
      <a:folHlink>
        <a:srgbClr val="4F6128"/>
      </a:folHlink>
    </a:clrScheme>
    <a:fontScheme name="TNS Master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2700">
          <a:solidFill>
            <a:schemeClr val="accent3"/>
          </a:solidFill>
        </a:ln>
      </a:spPr>
      <a:bodyPr rtlCol="0" anchor="t"/>
      <a:lstStyle>
        <a:defPPr>
          <a:defRPr sz="13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33333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 b="0" dirty="0" smtClean="0">
            <a:solidFill>
              <a:srgbClr val="333333"/>
            </a:solidFill>
            <a:latin typeface="+mn-lt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8_YM_powerpoint_pohja">
  <a:themeElements>
    <a:clrScheme name="Ympäristöministeriö">
      <a:dk1>
        <a:sysClr val="windowText" lastClr="000000"/>
      </a:dk1>
      <a:lt1>
        <a:sysClr val="window" lastClr="FFFFFF"/>
      </a:lt1>
      <a:dk2>
        <a:srgbClr val="0065BD"/>
      </a:dk2>
      <a:lt2>
        <a:srgbClr val="FFFFFF"/>
      </a:lt2>
      <a:accent1>
        <a:srgbClr val="0065BD"/>
      </a:accent1>
      <a:accent2>
        <a:srgbClr val="78BE20"/>
      </a:accent2>
      <a:accent3>
        <a:srgbClr val="00A3E0"/>
      </a:accent3>
      <a:accent4>
        <a:srgbClr val="F2A900"/>
      </a:accent4>
      <a:accent5>
        <a:srgbClr val="7474C1"/>
      </a:accent5>
      <a:accent6>
        <a:srgbClr val="BFB800"/>
      </a:accent6>
      <a:hlink>
        <a:srgbClr val="0065BD"/>
      </a:hlink>
      <a:folHlink>
        <a:srgbClr val="7474C1"/>
      </a:folHlink>
    </a:clrScheme>
    <a:fontScheme name="Ympäristöministeriö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blank">
  <a:themeElements>
    <a:clrScheme name="TNS Colours">
      <a:dk1>
        <a:sysClr val="windowText" lastClr="000000"/>
      </a:dk1>
      <a:lt1>
        <a:sysClr val="window" lastClr="FFFFFF"/>
      </a:lt1>
      <a:dk2>
        <a:srgbClr val="131C6B"/>
      </a:dk2>
      <a:lt2>
        <a:srgbClr val="3EB1CC"/>
      </a:lt2>
      <a:accent1>
        <a:srgbClr val="C50017"/>
      </a:accent1>
      <a:accent2>
        <a:srgbClr val="F7911E"/>
      </a:accent2>
      <a:accent3>
        <a:srgbClr val="EF5205"/>
      </a:accent3>
      <a:accent4>
        <a:srgbClr val="7A2280"/>
      </a:accent4>
      <a:accent5>
        <a:srgbClr val="4C1D52"/>
      </a:accent5>
      <a:accent6>
        <a:srgbClr val="4655A5"/>
      </a:accent6>
      <a:hlink>
        <a:srgbClr val="4F6128"/>
      </a:hlink>
      <a:folHlink>
        <a:srgbClr val="4F6128"/>
      </a:folHlink>
    </a:clrScheme>
    <a:fontScheme name="TNS Master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2700">
          <a:solidFill>
            <a:schemeClr val="accent3"/>
          </a:solidFill>
        </a:ln>
      </a:spPr>
      <a:bodyPr rtlCol="0" anchor="t"/>
      <a:lstStyle>
        <a:defPPr>
          <a:defRPr sz="13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33333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 b="0" dirty="0" smtClean="0">
            <a:solidFill>
              <a:srgbClr val="333333"/>
            </a:solidFill>
            <a:latin typeface="+mn-lt"/>
          </a:defRPr>
        </a:defPPr>
      </a:lstStyle>
    </a:txDef>
  </a:objectDefaults>
  <a:extraClrSchemeLst/>
</a:theme>
</file>

<file path=ppt/theme/theme10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ange 13">
    <a:dk1>
      <a:srgbClr val="000000"/>
    </a:dk1>
    <a:lt1>
      <a:srgbClr val="FFFFFF"/>
    </a:lt1>
    <a:dk2>
      <a:srgbClr val="000000"/>
    </a:dk2>
    <a:lt2>
      <a:srgbClr val="808080"/>
    </a:lt2>
    <a:accent1>
      <a:srgbClr val="84216B"/>
    </a:accent1>
    <a:accent2>
      <a:srgbClr val="DD5900"/>
    </a:accent2>
    <a:accent3>
      <a:srgbClr val="FFFFFF"/>
    </a:accent3>
    <a:accent4>
      <a:srgbClr val="000000"/>
    </a:accent4>
    <a:accent5>
      <a:srgbClr val="C2ABBA"/>
    </a:accent5>
    <a:accent6>
      <a:srgbClr val="C85000"/>
    </a:accent6>
    <a:hlink>
      <a:srgbClr val="CE3CA8"/>
    </a:hlink>
    <a:folHlink>
      <a:srgbClr val="FF8837"/>
    </a:folHlink>
  </a:clrScheme>
</a:themeOverride>
</file>

<file path=ppt/theme/themeOverride2.xml><?xml version="1.0" encoding="utf-8"?>
<a:themeOverride xmlns:a="http://schemas.openxmlformats.org/drawingml/2006/main">
  <a:clrScheme name="Orange 13">
    <a:dk1>
      <a:srgbClr val="000000"/>
    </a:dk1>
    <a:lt1>
      <a:srgbClr val="FFFFFF"/>
    </a:lt1>
    <a:dk2>
      <a:srgbClr val="000000"/>
    </a:dk2>
    <a:lt2>
      <a:srgbClr val="808080"/>
    </a:lt2>
    <a:accent1>
      <a:srgbClr val="84216B"/>
    </a:accent1>
    <a:accent2>
      <a:srgbClr val="DD5900"/>
    </a:accent2>
    <a:accent3>
      <a:srgbClr val="FFFFFF"/>
    </a:accent3>
    <a:accent4>
      <a:srgbClr val="000000"/>
    </a:accent4>
    <a:accent5>
      <a:srgbClr val="C2ABBA"/>
    </a:accent5>
    <a:accent6>
      <a:srgbClr val="C85000"/>
    </a:accent6>
    <a:hlink>
      <a:srgbClr val="CE3CA8"/>
    </a:hlink>
    <a:folHlink>
      <a:srgbClr val="FF8837"/>
    </a:folHlink>
  </a:clrScheme>
</a:themeOverride>
</file>

<file path=ppt/theme/themeOverride3.xml><?xml version="1.0" encoding="utf-8"?>
<a:themeOverride xmlns:a="http://schemas.openxmlformats.org/drawingml/2006/main">
  <a:clrScheme name="Orange 13">
    <a:dk1>
      <a:srgbClr val="000000"/>
    </a:dk1>
    <a:lt1>
      <a:srgbClr val="FFFFFF"/>
    </a:lt1>
    <a:dk2>
      <a:srgbClr val="000000"/>
    </a:dk2>
    <a:lt2>
      <a:srgbClr val="808080"/>
    </a:lt2>
    <a:accent1>
      <a:srgbClr val="84216B"/>
    </a:accent1>
    <a:accent2>
      <a:srgbClr val="DD5900"/>
    </a:accent2>
    <a:accent3>
      <a:srgbClr val="FFFFFF"/>
    </a:accent3>
    <a:accent4>
      <a:srgbClr val="000000"/>
    </a:accent4>
    <a:accent5>
      <a:srgbClr val="C2ABBA"/>
    </a:accent5>
    <a:accent6>
      <a:srgbClr val="C85000"/>
    </a:accent6>
    <a:hlink>
      <a:srgbClr val="CE3CA8"/>
    </a:hlink>
    <a:folHlink>
      <a:srgbClr val="FF8837"/>
    </a:folHlink>
  </a:clrScheme>
</a:themeOverride>
</file>

<file path=ppt/theme/themeOverride4.xml><?xml version="1.0" encoding="utf-8"?>
<a:themeOverride xmlns:a="http://schemas.openxmlformats.org/drawingml/2006/main">
  <a:clrScheme name="Orange 13">
    <a:dk1>
      <a:srgbClr val="000000"/>
    </a:dk1>
    <a:lt1>
      <a:srgbClr val="FFFFFF"/>
    </a:lt1>
    <a:dk2>
      <a:srgbClr val="000000"/>
    </a:dk2>
    <a:lt2>
      <a:srgbClr val="808080"/>
    </a:lt2>
    <a:accent1>
      <a:srgbClr val="84216B"/>
    </a:accent1>
    <a:accent2>
      <a:srgbClr val="DD5900"/>
    </a:accent2>
    <a:accent3>
      <a:srgbClr val="FFFFFF"/>
    </a:accent3>
    <a:accent4>
      <a:srgbClr val="000000"/>
    </a:accent4>
    <a:accent5>
      <a:srgbClr val="C2ABBA"/>
    </a:accent5>
    <a:accent6>
      <a:srgbClr val="C85000"/>
    </a:accent6>
    <a:hlink>
      <a:srgbClr val="CE3CA8"/>
    </a:hlink>
    <a:folHlink>
      <a:srgbClr val="FF8837"/>
    </a:folHlink>
  </a:clrScheme>
</a:themeOverride>
</file>

<file path=ppt/theme/themeOverride5.xml><?xml version="1.0" encoding="utf-8"?>
<a:themeOverride xmlns:a="http://schemas.openxmlformats.org/drawingml/2006/main">
  <a:clrScheme name="Orange 13">
    <a:dk1>
      <a:srgbClr val="000000"/>
    </a:dk1>
    <a:lt1>
      <a:srgbClr val="FFFFFF"/>
    </a:lt1>
    <a:dk2>
      <a:srgbClr val="000000"/>
    </a:dk2>
    <a:lt2>
      <a:srgbClr val="808080"/>
    </a:lt2>
    <a:accent1>
      <a:srgbClr val="84216B"/>
    </a:accent1>
    <a:accent2>
      <a:srgbClr val="DD5900"/>
    </a:accent2>
    <a:accent3>
      <a:srgbClr val="FFFFFF"/>
    </a:accent3>
    <a:accent4>
      <a:srgbClr val="000000"/>
    </a:accent4>
    <a:accent5>
      <a:srgbClr val="C2ABBA"/>
    </a:accent5>
    <a:accent6>
      <a:srgbClr val="C85000"/>
    </a:accent6>
    <a:hlink>
      <a:srgbClr val="CE3CA8"/>
    </a:hlink>
    <a:folHlink>
      <a:srgbClr val="FF883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8821F078F8C5448BBA9397466AAD80" ma:contentTypeVersion="11" ma:contentTypeDescription="Create a new document." ma:contentTypeScope="" ma:versionID="474b0bfd896189cc97482765bbe1ce62">
  <xsd:schema xmlns:xsd="http://www.w3.org/2001/XMLSchema" xmlns:xs="http://www.w3.org/2001/XMLSchema" xmlns:p="http://schemas.microsoft.com/office/2006/metadata/properties" xmlns:ns2="355ad3b8-bba4-4baf-b020-b074061aeb7c" xmlns:ns3="726623f5-de69-4bdb-9082-1b861b4aa67d" targetNamespace="http://schemas.microsoft.com/office/2006/metadata/properties" ma:root="true" ma:fieldsID="4af3661cf8b8435e40610eb51ef61eca" ns2:_="" ns3:_="">
    <xsd:import namespace="355ad3b8-bba4-4baf-b020-b074061aeb7c"/>
    <xsd:import namespace="726623f5-de69-4bdb-9082-1b861b4aa67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H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5ad3b8-bba4-4baf-b020-b074061aeb7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6623f5-de69-4bdb-9082-1b861b4aa6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HS" ma:index="16" nillable="true" ma:displayName="HS" ma:format="Dropdown" ma:list="UserInfo" ma:SharePointGroup="0" ma:internalName="HS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55ad3b8-bba4-4baf-b020-b074061aeb7c">
      <UserInfo>
        <DisplayName>Miia Välikorpi</DisplayName>
        <AccountId>14</AccountId>
        <AccountType/>
      </UserInfo>
    </SharedWithUsers>
    <HS xmlns="726623f5-de69-4bdb-9082-1b861b4aa67d">
      <UserInfo>
        <DisplayName/>
        <AccountId xsi:nil="true"/>
        <AccountType/>
      </UserInfo>
    </HS>
  </documentManagement>
</p:properties>
</file>

<file path=customXml/itemProps1.xml><?xml version="1.0" encoding="utf-8"?>
<ds:datastoreItem xmlns:ds="http://schemas.openxmlformats.org/officeDocument/2006/customXml" ds:itemID="{B488E111-B500-42C9-8705-D1AEF10C19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5ad3b8-bba4-4baf-b020-b074061aeb7c"/>
    <ds:schemaRef ds:uri="726623f5-de69-4bdb-9082-1b861b4aa6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63EB7D-55E4-4637-A14A-26F4F15E12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8F21ED-F0BA-4E8A-9BDE-36BB0118E0C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355ad3b8-bba4-4baf-b020-b074061aeb7c"/>
    <ds:schemaRef ds:uri="http://purl.org/dc/dcmitype/"/>
    <ds:schemaRef ds:uri="726623f5-de69-4bdb-9082-1b861b4aa67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201</Words>
  <Application>Microsoft Macintosh PowerPoint</Application>
  <PresentationFormat>Näytössä katseltava diaesitys (4:3)</PresentationFormat>
  <Paragraphs>55</Paragraphs>
  <Slides>23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10</vt:i4>
      </vt:variant>
      <vt:variant>
        <vt:lpstr>Teema</vt:lpstr>
      </vt:variant>
      <vt:variant>
        <vt:i4>9</vt:i4>
      </vt:variant>
      <vt:variant>
        <vt:lpstr>Dian otsikot</vt:lpstr>
      </vt:variant>
      <vt:variant>
        <vt:i4>23</vt:i4>
      </vt:variant>
    </vt:vector>
  </HeadingPairs>
  <TitlesOfParts>
    <vt:vector size="42" baseType="lpstr">
      <vt:lpstr>MS Mincho</vt:lpstr>
      <vt:lpstr>Arial</vt:lpstr>
      <vt:lpstr>Calibri</vt:lpstr>
      <vt:lpstr>Flexo</vt:lpstr>
      <vt:lpstr>Proxima Nova Alt Bd</vt:lpstr>
      <vt:lpstr>Proxima Nova Alt Reg</vt:lpstr>
      <vt:lpstr>Times New Roman</vt:lpstr>
      <vt:lpstr>Trebuchet MS</vt:lpstr>
      <vt:lpstr>Verdana</vt:lpstr>
      <vt:lpstr>Wingdings</vt:lpstr>
      <vt:lpstr>Office Theme</vt:lpstr>
      <vt:lpstr>8_Orange</vt:lpstr>
      <vt:lpstr>10_Orange</vt:lpstr>
      <vt:lpstr>9_Orange</vt:lpstr>
      <vt:lpstr>11_Orange</vt:lpstr>
      <vt:lpstr>6_Orange</vt:lpstr>
      <vt:lpstr>7_blank</vt:lpstr>
      <vt:lpstr>8_YM_powerpoint_pohja</vt:lpstr>
      <vt:lpstr>8_blank</vt:lpstr>
      <vt:lpstr> Perustietoa bioenergiasta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jouko.ramo@bioenergia.fi</dc:creator>
  <cp:lastModifiedBy>Microsoft Office User</cp:lastModifiedBy>
  <cp:revision>11</cp:revision>
  <cp:lastPrinted>2018-12-18T13:35:23Z</cp:lastPrinted>
  <dcterms:created xsi:type="dcterms:W3CDTF">2013-01-14T08:06:23Z</dcterms:created>
  <dcterms:modified xsi:type="dcterms:W3CDTF">2020-02-19T06:45:22Z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0x0101002D8821F078F8C5448BBA9397466AAD80</vt:lpwstr>
  </property>
</Properties>
</file>