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</p:sldMasterIdLst>
  <p:notesMasterIdLst>
    <p:notesMasterId r:id="rId12"/>
  </p:notesMasterIdLst>
  <p:handoutMasterIdLst>
    <p:handoutMasterId r:id="rId13"/>
  </p:handoutMasterIdLst>
  <p:sldIdLst>
    <p:sldId id="2147375665" r:id="rId5"/>
    <p:sldId id="2147375671" r:id="rId6"/>
    <p:sldId id="2147375663" r:id="rId7"/>
    <p:sldId id="2147375673" r:id="rId8"/>
    <p:sldId id="2147375674" r:id="rId9"/>
    <p:sldId id="2147375672" r:id="rId10"/>
    <p:sldId id="1139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B743A4A-5B9D-EF3F-3A4C-A1184EB7631E}" name="Harri Laurikka" initials="HL" userId="S::harri.laurikka@bioenergia.fi::e150babc-8ce2-49b3-a91a-396c5f763839" providerId="AD"/>
  <p188:author id="{ECE7CF53-3BE5-BA3E-D15D-B5558F722D7A}" name="Tage Fredriksson" initials="TF" userId="S::tage.fredriksson@bioenergia.fi::09ff4972-6258-4c64-bd37-6aaa236bcb6e" providerId="AD"/>
  <p188:author id="{3FAB2393-172A-65A7-C850-6C141452B2E9}" name="Erika Laajalahti" initials="EL" userId="S::erika.laajalahti@bioenergia.fi::2f2826ca-08e3-4650-baf4-aaad665fad6c" providerId="AD"/>
  <p188:author id="{E6662AFB-A07D-F248-0CD9-6A93600D299E}" name="Iida Hollmen" initials="IH" userId="S::iida.hollmen@bioenergia.fi::f27e5fe5-d268-49c9-a189-af3f123f90a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nes Tuohiniitty" initials="HT" lastIdx="3" clrIdx="0">
    <p:extLst>
      <p:ext uri="{19B8F6BF-5375-455C-9EA6-DF929625EA0E}">
        <p15:presenceInfo xmlns:p15="http://schemas.microsoft.com/office/powerpoint/2012/main" userId="S::hannes.tuohiniitty@bioenergia.fi::8e2a4b9c-efc5-470f-b5dc-4d1484239b5b" providerId="AD"/>
      </p:ext>
    </p:extLst>
  </p:cmAuthor>
  <p:cmAuthor id="2" name="Harri Laurikka" initials="HL" lastIdx="1" clrIdx="1">
    <p:extLst>
      <p:ext uri="{19B8F6BF-5375-455C-9EA6-DF929625EA0E}">
        <p15:presenceInfo xmlns:p15="http://schemas.microsoft.com/office/powerpoint/2012/main" userId="S::harri.laurikka@bioenergia.fi::e150babc-8ce2-49b3-a91a-396c5f7638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5DDFC4-3D94-4D71-9232-22140CFC6CD2}" v="1182" dt="2026-03-16T23:08:56.590"/>
    <p1510:client id="{F7AE99CB-55A8-4DB6-A2BD-606C3C13CBFA}" v="189" dt="2026-03-17T07:12:14.3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113BCE59-DF1C-4B2C-81FD-02B69752FB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8EDB01E-90B8-447D-BC0A-DF71D03E70B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490DCA-F7E9-4523-A3BF-A50E8D05DF67}" type="datetimeFigureOut">
              <a:rPr lang="fi-FI" smtClean="0"/>
              <a:t>19.3.2026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B86E1E4-03F9-4EA2-B2C5-DE841F2FEB3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05F31BF-64A0-4E21-8112-D14E257BD3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DD176C-67EA-41A0-B428-5BA63CAEBC0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25363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6ACD2-27BD-49FF-A592-E4130A259144}" type="datetimeFigureOut">
              <a:rPr lang="fi-FI" smtClean="0"/>
              <a:t>19.3.2026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E286EC-A8C7-4734-9DE8-22C87D1DE25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2019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CACDEEEC-96BB-6B4B-A43E-88E8CF4233C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76397" y="6116517"/>
            <a:ext cx="2949381" cy="479666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rgbClr val="06823E"/>
                </a:solidFill>
                <a:latin typeface="Poppins" pitchFamily="2" charset="77"/>
                <a:ea typeface="Roboto" panose="02000000000000000000" pitchFamily="2" charset="0"/>
                <a:cs typeface="Poppi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Päivämäärä</a:t>
            </a:r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12969380-0798-2F41-A2B8-A0BEEA2364A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502175" y="6116517"/>
            <a:ext cx="2949381" cy="479666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rgbClr val="06823E"/>
                </a:solidFill>
                <a:latin typeface="Poppins" pitchFamily="2" charset="77"/>
                <a:ea typeface="Roboto" panose="02000000000000000000" pitchFamily="2" charset="0"/>
                <a:cs typeface="Poppi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Esityksen nimi</a:t>
            </a:r>
          </a:p>
        </p:txBody>
      </p:sp>
      <p:sp>
        <p:nvSpPr>
          <p:cNvPr id="17" name="Tekstin paikkamerkki 2">
            <a:extLst>
              <a:ext uri="{FF2B5EF4-FFF2-40B4-BE49-F238E27FC236}">
                <a16:creationId xmlns:a16="http://schemas.microsoft.com/office/drawing/2014/main" id="{1783429E-0086-0C4D-A85B-F63BB1B2A88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564773" y="6116517"/>
            <a:ext cx="2949381" cy="479666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rgbClr val="06823E"/>
                </a:solidFill>
                <a:latin typeface="Poppins" pitchFamily="2" charset="77"/>
                <a:ea typeface="Roboto" panose="02000000000000000000" pitchFamily="2" charset="0"/>
                <a:cs typeface="Poppi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Muuta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93FE65FA-EDF8-A140-97C0-CB203BACD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30824" y="2351750"/>
            <a:ext cx="7324165" cy="155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675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9">
            <a:extLst>
              <a:ext uri="{FF2B5EF4-FFF2-40B4-BE49-F238E27FC236}">
                <a16:creationId xmlns:a16="http://schemas.microsoft.com/office/drawing/2014/main" id="{76DEBE51-AB95-1241-A160-2C703B2A0693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68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06823E"/>
              </a:solidFill>
            </a:endParaRPr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DA28D4EB-180F-9B4D-A9D7-71DB8C64BEC1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76397" y="6116517"/>
            <a:ext cx="2949381" cy="479666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  <a:latin typeface="Poppins" pitchFamily="2" charset="77"/>
                <a:ea typeface="Roboto" panose="02000000000000000000" pitchFamily="2" charset="0"/>
                <a:cs typeface="Poppi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Päivämäärä</a:t>
            </a:r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E3759919-9B23-804E-94B4-FB4BB6F53EA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4502175" y="6116517"/>
            <a:ext cx="2949381" cy="479666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  <a:latin typeface="Poppins" pitchFamily="2" charset="77"/>
                <a:ea typeface="Roboto" panose="02000000000000000000" pitchFamily="2" charset="0"/>
                <a:cs typeface="Poppi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Esityksen nimi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8B239165-8471-BC45-B13E-FB825498206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564773" y="6116517"/>
            <a:ext cx="2949381" cy="479666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  <a:latin typeface="Poppins" pitchFamily="2" charset="77"/>
                <a:ea typeface="Roboto" panose="02000000000000000000" pitchFamily="2" charset="0"/>
                <a:cs typeface="Poppi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Muuta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151EEDE-1580-EA47-98A9-E4C02E1B9A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30824" y="2317334"/>
            <a:ext cx="7327196" cy="155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104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9">
            <a:extLst>
              <a:ext uri="{FF2B5EF4-FFF2-40B4-BE49-F238E27FC236}">
                <a16:creationId xmlns:a16="http://schemas.microsoft.com/office/drawing/2014/main" id="{76DEBE51-AB95-1241-A160-2C703B2A0693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66E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06823E"/>
              </a:solidFill>
            </a:endParaRPr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DA28D4EB-180F-9B4D-A9D7-71DB8C64BEC1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76397" y="6116517"/>
            <a:ext cx="2949381" cy="479666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  <a:latin typeface="Poppins" pitchFamily="2" charset="77"/>
                <a:ea typeface="Roboto" panose="02000000000000000000" pitchFamily="2" charset="0"/>
                <a:cs typeface="Poppi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Päivämäärä</a:t>
            </a:r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E3759919-9B23-804E-94B4-FB4BB6F53EA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4502175" y="6116517"/>
            <a:ext cx="2949381" cy="479666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  <a:latin typeface="Poppins" pitchFamily="2" charset="77"/>
                <a:ea typeface="Roboto" panose="02000000000000000000" pitchFamily="2" charset="0"/>
                <a:cs typeface="Poppi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Esityksen nimi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8B239165-8471-BC45-B13E-FB825498206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564773" y="6116517"/>
            <a:ext cx="2949381" cy="479666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  <a:latin typeface="Poppins" pitchFamily="2" charset="77"/>
                <a:ea typeface="Roboto" panose="02000000000000000000" pitchFamily="2" charset="0"/>
                <a:cs typeface="Poppi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Muuta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D0AE3D88-335A-3D4A-A4E9-CA1E7351E5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30824" y="2317334"/>
            <a:ext cx="7327196" cy="155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39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CACDEEEC-96BB-6B4B-A43E-88E8CF4233C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9781" y="2213643"/>
            <a:ext cx="6872438" cy="1211180"/>
          </a:xfrm>
        </p:spPr>
        <p:txBody>
          <a:bodyPr>
            <a:normAutofit/>
          </a:bodyPr>
          <a:lstStyle>
            <a:lvl1pPr marL="0" indent="0" algn="ctr">
              <a:buNone/>
              <a:defRPr sz="3800" b="1" i="0">
                <a:solidFill>
                  <a:srgbClr val="06823E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Esityksen nimi</a:t>
            </a:r>
          </a:p>
        </p:txBody>
      </p:sp>
      <p:sp>
        <p:nvSpPr>
          <p:cNvPr id="10" name="Tekstin paikkamerkki 2">
            <a:extLst>
              <a:ext uri="{FF2B5EF4-FFF2-40B4-BE49-F238E27FC236}">
                <a16:creationId xmlns:a16="http://schemas.microsoft.com/office/drawing/2014/main" id="{33457557-792A-AF4D-A44E-561D1A5AF7D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659780" y="3541469"/>
            <a:ext cx="6872438" cy="1500187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Lisätietoa</a:t>
            </a:r>
          </a:p>
        </p:txBody>
      </p: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10397FB2-4B19-0A45-A291-9423191176B6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02175" y="6116517"/>
            <a:ext cx="2949381" cy="479666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rgbClr val="06823E"/>
                </a:solidFill>
                <a:latin typeface="Poppins" pitchFamily="2" charset="77"/>
                <a:ea typeface="Roboto" panose="02000000000000000000" pitchFamily="2" charset="0"/>
                <a:cs typeface="Poppi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Päivämäärä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CA9C2346-A9F8-AA41-827A-6C9D2D773F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841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orakulmio 17">
            <a:extLst>
              <a:ext uri="{FF2B5EF4-FFF2-40B4-BE49-F238E27FC236}">
                <a16:creationId xmlns:a16="http://schemas.microsoft.com/office/drawing/2014/main" id="{D9542E19-FAAD-2E43-B1C9-EEA8F5FBD14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68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06823E"/>
              </a:solidFill>
            </a:endParaRPr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F375A459-C224-2543-B5F9-3354B273A4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9781" y="2213643"/>
            <a:ext cx="6872438" cy="1211180"/>
          </a:xfrm>
        </p:spPr>
        <p:txBody>
          <a:bodyPr>
            <a:normAutofit/>
          </a:bodyPr>
          <a:lstStyle>
            <a:lvl1pPr marL="0" indent="0" algn="ctr">
              <a:buNone/>
              <a:defRPr sz="38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Esityksen nimi</a:t>
            </a:r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D4D05309-7227-1C47-92A7-21E808AAACD6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659780" y="3541469"/>
            <a:ext cx="6872438" cy="1500187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Lisätietoa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DE6000BB-A109-DC47-A8F4-87627BBCBF1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586015" y="6092758"/>
            <a:ext cx="2949381" cy="479666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  <a:latin typeface="Poppins" pitchFamily="2" charset="77"/>
                <a:ea typeface="Roboto" panose="02000000000000000000" pitchFamily="2" charset="0"/>
                <a:cs typeface="Poppi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Päivämäärä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511D1D46-1C4B-5C41-B1E0-A138B94FDD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1946" y="277905"/>
            <a:ext cx="764574" cy="6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6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orakulmio 17">
            <a:extLst>
              <a:ext uri="{FF2B5EF4-FFF2-40B4-BE49-F238E27FC236}">
                <a16:creationId xmlns:a16="http://schemas.microsoft.com/office/drawing/2014/main" id="{D9542E19-FAAD-2E43-B1C9-EEA8F5FBD14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66E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06823E"/>
              </a:solidFill>
            </a:endParaRPr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F375A459-C224-2543-B5F9-3354B273A4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9781" y="2213643"/>
            <a:ext cx="6872438" cy="1211180"/>
          </a:xfrm>
        </p:spPr>
        <p:txBody>
          <a:bodyPr>
            <a:normAutofit/>
          </a:bodyPr>
          <a:lstStyle>
            <a:lvl1pPr marL="0" indent="0" algn="ctr">
              <a:buNone/>
              <a:defRPr sz="38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Esityksen nimi</a:t>
            </a:r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D4D05309-7227-1C47-92A7-21E808AAACD6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659780" y="3541469"/>
            <a:ext cx="6872438" cy="1500187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Lisätietoa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DE6000BB-A109-DC47-A8F4-87627BBCBF1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586015" y="6092758"/>
            <a:ext cx="2949381" cy="479666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  <a:latin typeface="Poppins" pitchFamily="2" charset="77"/>
                <a:ea typeface="Roboto" panose="02000000000000000000" pitchFamily="2" charset="0"/>
                <a:cs typeface="Poppi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Päivämäärä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B8F8E6E-A9E7-114D-A5E7-47284DE73A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1946" y="277905"/>
            <a:ext cx="764574" cy="6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183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55C3F30-5AAD-DE4C-A9D8-5875B29830E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9780" y="1953666"/>
            <a:ext cx="6872438" cy="1211180"/>
          </a:xfrm>
        </p:spPr>
        <p:txBody>
          <a:bodyPr>
            <a:normAutofit/>
          </a:bodyPr>
          <a:lstStyle>
            <a:lvl1pPr marL="0" indent="0" algn="ctr">
              <a:buNone/>
              <a:defRPr sz="3800" b="1" i="0">
                <a:solidFill>
                  <a:srgbClr val="06823E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Väliotsikko</a:t>
            </a:r>
          </a:p>
        </p:txBody>
      </p:sp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41D9A867-7B2E-0544-A975-0BC492DA3D0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659780" y="3541469"/>
            <a:ext cx="6872438" cy="1500187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Lisätietoa, jos tarvetta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0E0580D-552C-5245-ACD1-31C972EA1C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207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4469F7A4-21EB-C243-9FDE-D3E7607A2F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4322" b="107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9D6BEB78-1624-B24B-82A2-EE2264F5C45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6823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3EAC4F"/>
              </a:solidFill>
            </a:endParaRPr>
          </a:p>
        </p:txBody>
      </p:sp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1DDD64AC-3DEB-094B-AD6A-A4B9A018DA5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9781" y="2213643"/>
            <a:ext cx="6872438" cy="1211180"/>
          </a:xfrm>
        </p:spPr>
        <p:txBody>
          <a:bodyPr>
            <a:normAutofit/>
          </a:bodyPr>
          <a:lstStyle>
            <a:lvl1pPr marL="0" indent="0" algn="ctr">
              <a:buNone/>
              <a:defRPr sz="38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Väliotsikko</a:t>
            </a:r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0909E69C-622C-6F4D-8426-3785FF6623E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659780" y="3541469"/>
            <a:ext cx="6872438" cy="1500187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Lisätietoa, jos tarvetta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C569032C-BAA1-2149-8BDB-6C7B9953A8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1946" y="277905"/>
            <a:ext cx="764574" cy="6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071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2B429651-259F-AF43-97EA-6C0A42FA2D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482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9D6BEB78-1624-B24B-82A2-EE2264F5C45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6823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3EAC4F"/>
              </a:solidFill>
            </a:endParaRPr>
          </a:p>
        </p:txBody>
      </p:sp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1DDD64AC-3DEB-094B-AD6A-A4B9A018DA5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9781" y="2213643"/>
            <a:ext cx="6872438" cy="1211180"/>
          </a:xfrm>
        </p:spPr>
        <p:txBody>
          <a:bodyPr>
            <a:normAutofit/>
          </a:bodyPr>
          <a:lstStyle>
            <a:lvl1pPr marL="0" indent="0" algn="ctr">
              <a:buNone/>
              <a:defRPr sz="38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Väliotsikko</a:t>
            </a:r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0909E69C-622C-6F4D-8426-3785FF6623E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659780" y="3541469"/>
            <a:ext cx="6872438" cy="1500187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Lisätietoa, jos tarvetta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FCB57714-0F7C-204F-AE4D-0112A9280B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1946" y="277905"/>
            <a:ext cx="764574" cy="6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513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A11EB00F-14C3-624E-BB88-4F528323F7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680" b="29856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9D6BEB78-1624-B24B-82A2-EE2264F5C45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6823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066E7A"/>
              </a:solidFill>
            </a:endParaRPr>
          </a:p>
        </p:txBody>
      </p:sp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1DDD64AC-3DEB-094B-AD6A-A4B9A018DA5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9781" y="2213643"/>
            <a:ext cx="6872438" cy="1211180"/>
          </a:xfrm>
        </p:spPr>
        <p:txBody>
          <a:bodyPr>
            <a:normAutofit/>
          </a:bodyPr>
          <a:lstStyle>
            <a:lvl1pPr marL="0" indent="0" algn="ctr">
              <a:buNone/>
              <a:defRPr sz="38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Väliotsikko</a:t>
            </a:r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0909E69C-622C-6F4D-8426-3785FF6623E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659780" y="3541469"/>
            <a:ext cx="6872438" cy="1500187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Lisätietoa, jos tarvetta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9B5996B6-C6D3-4842-8539-D67061E6AB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1946" y="277905"/>
            <a:ext cx="764574" cy="6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241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432FF2E0-CCFA-BC4C-AE2B-A2070A2911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4322" b="107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9D6BEB78-1624-B24B-82A2-EE2264F5C45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66E7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066E7A"/>
              </a:solidFill>
            </a:endParaRPr>
          </a:p>
        </p:txBody>
      </p:sp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1DDD64AC-3DEB-094B-AD6A-A4B9A018DA5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9781" y="2213643"/>
            <a:ext cx="6872438" cy="1211180"/>
          </a:xfrm>
        </p:spPr>
        <p:txBody>
          <a:bodyPr>
            <a:normAutofit/>
          </a:bodyPr>
          <a:lstStyle>
            <a:lvl1pPr marL="0" indent="0" algn="ctr">
              <a:buNone/>
              <a:defRPr sz="38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Väliotsikko</a:t>
            </a:r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0909E69C-622C-6F4D-8426-3785FF6623E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659780" y="3541469"/>
            <a:ext cx="6872438" cy="1500187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Lisätietoa, jos tarvetta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F2BED193-5C15-784D-81AF-26D172DDB9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1946" y="277905"/>
            <a:ext cx="764574" cy="6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90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A103A4D2-1BE4-7246-A404-D096E78A1C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482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9D6BEB78-1624-B24B-82A2-EE2264F5C45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66E7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3EAC4F"/>
              </a:solidFill>
            </a:endParaRPr>
          </a:p>
        </p:txBody>
      </p:sp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1DDD64AC-3DEB-094B-AD6A-A4B9A018DA5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9781" y="2213643"/>
            <a:ext cx="6872438" cy="1211180"/>
          </a:xfrm>
        </p:spPr>
        <p:txBody>
          <a:bodyPr>
            <a:normAutofit/>
          </a:bodyPr>
          <a:lstStyle>
            <a:lvl1pPr marL="0" indent="0" algn="ctr">
              <a:buNone/>
              <a:defRPr sz="38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Väliotsikko</a:t>
            </a:r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0909E69C-622C-6F4D-8426-3785FF6623E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659780" y="3541469"/>
            <a:ext cx="6872438" cy="1500187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Lisätietoa, jos tarvetta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0C45159B-578F-7445-9C74-6BBA78013B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1946" y="277905"/>
            <a:ext cx="764574" cy="6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1537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162621AE-6D5F-6E46-8B28-88D1C2ECAF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680" b="29856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9D6BEB78-1624-B24B-82A2-EE2264F5C45E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66E7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066E7A"/>
              </a:solidFill>
            </a:endParaRPr>
          </a:p>
        </p:txBody>
      </p:sp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1DDD64AC-3DEB-094B-AD6A-A4B9A018DA5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9781" y="2213643"/>
            <a:ext cx="6872438" cy="1211180"/>
          </a:xfrm>
        </p:spPr>
        <p:txBody>
          <a:bodyPr>
            <a:normAutofit/>
          </a:bodyPr>
          <a:lstStyle>
            <a:lvl1pPr marL="0" indent="0" algn="ctr">
              <a:buNone/>
              <a:defRPr sz="38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Väliotsikko</a:t>
            </a:r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0909E69C-622C-6F4D-8426-3785FF6623E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659780" y="3541469"/>
            <a:ext cx="6872438" cy="1500187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Lisätietoa, jos tarvetta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FFFFC2A-86E3-AE48-9432-DB322CE9B0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1946" y="277905"/>
            <a:ext cx="764574" cy="65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2901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1">
            <a:extLst>
              <a:ext uri="{FF2B5EF4-FFF2-40B4-BE49-F238E27FC236}">
                <a16:creationId xmlns:a16="http://schemas.microsoft.com/office/drawing/2014/main" id="{42331208-3721-7F4E-8552-4CFCC4653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77591"/>
            <a:ext cx="10515600" cy="1325563"/>
          </a:xfrm>
        </p:spPr>
        <p:txBody>
          <a:bodyPr>
            <a:normAutofit/>
          </a:bodyPr>
          <a:lstStyle>
            <a:lvl1pPr>
              <a:defRPr sz="35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082178AD-5735-D74F-814D-1579F55E930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138091"/>
            <a:ext cx="10515600" cy="4351338"/>
          </a:xfrm>
        </p:spPr>
        <p:txBody>
          <a:bodyPr/>
          <a:lstStyle>
            <a:lvl1pPr>
              <a:defRPr sz="26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3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0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7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5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klikkaamalla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6DA0A63-F546-DF43-AEE0-C2FAA45ABD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06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1">
            <a:extLst>
              <a:ext uri="{FF2B5EF4-FFF2-40B4-BE49-F238E27FC236}">
                <a16:creationId xmlns:a16="http://schemas.microsoft.com/office/drawing/2014/main" id="{42331208-3721-7F4E-8552-4CFCC4653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7200" y="677591"/>
            <a:ext cx="7086600" cy="1325563"/>
          </a:xfrm>
        </p:spPr>
        <p:txBody>
          <a:bodyPr>
            <a:normAutofit/>
          </a:bodyPr>
          <a:lstStyle>
            <a:lvl1pPr>
              <a:defRPr sz="35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082178AD-5735-D74F-814D-1579F55E930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67198" y="2138091"/>
            <a:ext cx="7086601" cy="4351338"/>
          </a:xfrm>
        </p:spPr>
        <p:txBody>
          <a:bodyPr/>
          <a:lstStyle>
            <a:lvl1pPr>
              <a:defRPr sz="26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3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0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7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5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klikkaamalla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6DA0A63-F546-DF43-AEE0-C2FAA45ABD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  <p:pic>
        <p:nvPicPr>
          <p:cNvPr id="5" name="Kuva 4" descr="Kuva, joka sisältää kohteen puu, kasvi, pensaat&#10;&#10;Kuvaus luotu automaattisesti">
            <a:extLst>
              <a:ext uri="{FF2B5EF4-FFF2-40B4-BE49-F238E27FC236}">
                <a16:creationId xmlns:a16="http://schemas.microsoft.com/office/drawing/2014/main" id="{C6C1BC3F-2A5C-467B-88E6-1377C278A4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8438" cy="6858000"/>
          </a:xfrm>
          <a:prstGeom prst="rect">
            <a:avLst/>
          </a:prstGeom>
        </p:spPr>
      </p:pic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B85BE179-A413-43DD-BC5B-E347C6212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AD008-A837-A24B-9309-B0C8A334054B}" type="datetimeFigureOut">
              <a:rPr lang="fi-FI" smtClean="0"/>
              <a:t>19.3.2026</a:t>
            </a:fld>
            <a:endParaRPr lang="fi-FI"/>
          </a:p>
        </p:txBody>
      </p:sp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40FDD8E6-E4E4-49D2-AF36-8797BA68C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F79DA495-2237-4CE3-B100-367BD1654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CAD4F-3332-EC4C-BFB6-08BFA89705D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802310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Otsikko ja sisältö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piha-, vesi, syksy, maisema&#10;&#10;Kuvaus luotu automaattisesti">
            <a:extLst>
              <a:ext uri="{FF2B5EF4-FFF2-40B4-BE49-F238E27FC236}">
                <a16:creationId xmlns:a16="http://schemas.microsoft.com/office/drawing/2014/main" id="{2160E0D4-6246-9A0C-483B-A81D9BBBA4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3858437" cy="6865546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42331208-3721-7F4E-8552-4CFCC4653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7200" y="677591"/>
            <a:ext cx="7086600" cy="1325563"/>
          </a:xfrm>
        </p:spPr>
        <p:txBody>
          <a:bodyPr>
            <a:normAutofit/>
          </a:bodyPr>
          <a:lstStyle>
            <a:lvl1pPr>
              <a:defRPr sz="35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082178AD-5735-D74F-814D-1579F55E930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67198" y="2138091"/>
            <a:ext cx="7086601" cy="4351338"/>
          </a:xfrm>
        </p:spPr>
        <p:txBody>
          <a:bodyPr/>
          <a:lstStyle>
            <a:lvl1pPr>
              <a:defRPr sz="26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3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0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7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5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klikkaamalla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6DA0A63-F546-DF43-AEE0-C2FAA45ABD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B85BE179-A413-43DD-BC5B-E347C6212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AD008-A837-A24B-9309-B0C8A334054B}" type="datetimeFigureOut">
              <a:rPr lang="fi-FI" smtClean="0"/>
              <a:t>19.3.2026</a:t>
            </a:fld>
            <a:endParaRPr lang="fi-FI"/>
          </a:p>
        </p:txBody>
      </p:sp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40FDD8E6-E4E4-49D2-AF36-8797BA68C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F79DA495-2237-4CE3-B100-367BD1654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CAD4F-3332-EC4C-BFB6-08BFA89705D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25129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Otsikko ja sisältö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179E9CD-F85E-CDD7-030F-731E9B430D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4196" cy="6858000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42331208-3721-7F4E-8552-4CFCC4653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7200" y="677591"/>
            <a:ext cx="7086600" cy="1325563"/>
          </a:xfrm>
        </p:spPr>
        <p:txBody>
          <a:bodyPr>
            <a:normAutofit/>
          </a:bodyPr>
          <a:lstStyle>
            <a:lvl1pPr>
              <a:defRPr sz="35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082178AD-5735-D74F-814D-1579F55E930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67198" y="2138091"/>
            <a:ext cx="7086601" cy="4351338"/>
          </a:xfrm>
        </p:spPr>
        <p:txBody>
          <a:bodyPr/>
          <a:lstStyle>
            <a:lvl1pPr>
              <a:defRPr sz="26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3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0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7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5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klikkaamalla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6DA0A63-F546-DF43-AEE0-C2FAA45ABD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B85BE179-A413-43DD-BC5B-E347C6212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AD008-A837-A24B-9309-B0C8A334054B}" type="datetimeFigureOut">
              <a:rPr lang="fi-FI" smtClean="0"/>
              <a:t>19.3.2026</a:t>
            </a:fld>
            <a:endParaRPr lang="fi-FI"/>
          </a:p>
        </p:txBody>
      </p:sp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40FDD8E6-E4E4-49D2-AF36-8797BA68C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F79DA495-2237-4CE3-B100-367BD1654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CAD4F-3332-EC4C-BFB6-08BFA89705D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97887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Otsikko ja sisältö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piha-, lumi, talvi, jäätävä&#10;&#10;Kuvaus luotu automaattisesti">
            <a:extLst>
              <a:ext uri="{FF2B5EF4-FFF2-40B4-BE49-F238E27FC236}">
                <a16:creationId xmlns:a16="http://schemas.microsoft.com/office/drawing/2014/main" id="{FB733DCB-DCE0-5B93-F6A2-EDD7545509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3854196" cy="6858000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42331208-3721-7F4E-8552-4CFCC4653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7200" y="677591"/>
            <a:ext cx="7086600" cy="1325563"/>
          </a:xfrm>
        </p:spPr>
        <p:txBody>
          <a:bodyPr>
            <a:normAutofit/>
          </a:bodyPr>
          <a:lstStyle>
            <a:lvl1pPr>
              <a:defRPr sz="35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082178AD-5735-D74F-814D-1579F55E930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67198" y="2138091"/>
            <a:ext cx="7086601" cy="4351338"/>
          </a:xfrm>
        </p:spPr>
        <p:txBody>
          <a:bodyPr/>
          <a:lstStyle>
            <a:lvl1pPr>
              <a:defRPr sz="26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3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0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7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5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klikkaamalla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6DA0A63-F546-DF43-AEE0-C2FAA45ABD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B85BE179-A413-43DD-BC5B-E347C6212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AD008-A837-A24B-9309-B0C8A334054B}" type="datetimeFigureOut">
              <a:rPr lang="fi-FI" smtClean="0"/>
              <a:t>19.3.2026</a:t>
            </a:fld>
            <a:endParaRPr lang="fi-FI"/>
          </a:p>
        </p:txBody>
      </p:sp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40FDD8E6-E4E4-49D2-AF36-8797BA68C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F79DA495-2237-4CE3-B100-367BD1654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CAD4F-3332-EC4C-BFB6-08BFA89705D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69196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Otsikko ja sisältö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kasvi, puu, havupuu, piha-&#10;&#10;Kuvaus luotu automaattisesti">
            <a:extLst>
              <a:ext uri="{FF2B5EF4-FFF2-40B4-BE49-F238E27FC236}">
                <a16:creationId xmlns:a16="http://schemas.microsoft.com/office/drawing/2014/main" id="{E0693561-8DF6-F3D5-B72E-0E339C7927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4196" cy="6858000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42331208-3721-7F4E-8552-4CFCC4653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7200" y="677591"/>
            <a:ext cx="7086600" cy="1325563"/>
          </a:xfrm>
        </p:spPr>
        <p:txBody>
          <a:bodyPr>
            <a:normAutofit/>
          </a:bodyPr>
          <a:lstStyle>
            <a:lvl1pPr>
              <a:defRPr sz="35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082178AD-5735-D74F-814D-1579F55E930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67198" y="2138091"/>
            <a:ext cx="7086601" cy="4351338"/>
          </a:xfrm>
        </p:spPr>
        <p:txBody>
          <a:bodyPr/>
          <a:lstStyle>
            <a:lvl1pPr>
              <a:defRPr sz="26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3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0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7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5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klikkaamalla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6DA0A63-F546-DF43-AEE0-C2FAA45ABD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B85BE179-A413-43DD-BC5B-E347C6212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AD008-A837-A24B-9309-B0C8A334054B}" type="datetimeFigureOut">
              <a:rPr lang="fi-FI" smtClean="0"/>
              <a:t>19.3.2026</a:t>
            </a:fld>
            <a:endParaRPr lang="fi-FI"/>
          </a:p>
        </p:txBody>
      </p:sp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40FDD8E6-E4E4-49D2-AF36-8797BA68C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F79DA495-2237-4CE3-B100-367BD1654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CAD4F-3332-EC4C-BFB6-08BFA89705D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9959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ja sisältö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auto, ulko, maa, pysäköity&#10;&#10;Kuvaus luotu automaattisesti">
            <a:extLst>
              <a:ext uri="{FF2B5EF4-FFF2-40B4-BE49-F238E27FC236}">
                <a16:creationId xmlns:a16="http://schemas.microsoft.com/office/drawing/2014/main" id="{D2A2BEC7-1CFB-44F6-885E-9DF69AB906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3858437" cy="6862984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42331208-3721-7F4E-8552-4CFCC4653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7200" y="677591"/>
            <a:ext cx="7086600" cy="1325563"/>
          </a:xfrm>
        </p:spPr>
        <p:txBody>
          <a:bodyPr>
            <a:normAutofit/>
          </a:bodyPr>
          <a:lstStyle>
            <a:lvl1pPr>
              <a:defRPr sz="35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082178AD-5735-D74F-814D-1579F55E930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67198" y="2138091"/>
            <a:ext cx="7086601" cy="4351338"/>
          </a:xfrm>
        </p:spPr>
        <p:txBody>
          <a:bodyPr/>
          <a:lstStyle>
            <a:lvl1pPr>
              <a:defRPr sz="26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3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0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7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5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klikkaamalla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6DA0A63-F546-DF43-AEE0-C2FAA45ABD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8574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 ja sisältö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puu, ulko, kasvi, havupuu&#10;&#10;Kuvaus luotu automaattisesti">
            <a:extLst>
              <a:ext uri="{FF2B5EF4-FFF2-40B4-BE49-F238E27FC236}">
                <a16:creationId xmlns:a16="http://schemas.microsoft.com/office/drawing/2014/main" id="{0574DF6F-3C17-4111-865A-E019122D22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3858108" cy="6858000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42331208-3721-7F4E-8552-4CFCC4653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7200" y="677591"/>
            <a:ext cx="7086600" cy="1325563"/>
          </a:xfrm>
        </p:spPr>
        <p:txBody>
          <a:bodyPr>
            <a:normAutofit/>
          </a:bodyPr>
          <a:lstStyle>
            <a:lvl1pPr>
              <a:defRPr sz="35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082178AD-5735-D74F-814D-1579F55E930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67198" y="2138091"/>
            <a:ext cx="7086601" cy="4351338"/>
          </a:xfrm>
        </p:spPr>
        <p:txBody>
          <a:bodyPr/>
          <a:lstStyle>
            <a:lvl1pPr>
              <a:defRPr sz="26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3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0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7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5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klikkaamalla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6DA0A63-F546-DF43-AEE0-C2FAA45ABD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5904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ja sisältö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ulko, taivas, lumi, luonto&#10;&#10;Kuvaus luotu automaattisesti">
            <a:extLst>
              <a:ext uri="{FF2B5EF4-FFF2-40B4-BE49-F238E27FC236}">
                <a16:creationId xmlns:a16="http://schemas.microsoft.com/office/drawing/2014/main" id="{94A78648-0A7D-4A3B-A5EE-77942A2E7C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3857951" cy="6858000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42331208-3721-7F4E-8552-4CFCC4653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7200" y="677591"/>
            <a:ext cx="7086600" cy="1325563"/>
          </a:xfrm>
        </p:spPr>
        <p:txBody>
          <a:bodyPr>
            <a:normAutofit/>
          </a:bodyPr>
          <a:lstStyle>
            <a:lvl1pPr>
              <a:defRPr sz="35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082178AD-5735-D74F-814D-1579F55E930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67198" y="2138091"/>
            <a:ext cx="7086601" cy="4351338"/>
          </a:xfrm>
        </p:spPr>
        <p:txBody>
          <a:bodyPr/>
          <a:lstStyle>
            <a:lvl1pPr>
              <a:defRPr sz="26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3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0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7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5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klikkaamalla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6DA0A63-F546-DF43-AEE0-C2FAA45ABD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5597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 ja sisältö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ulko, puu, taivas, kenttä&#10;&#10;Kuvaus luotu automaattisesti">
            <a:extLst>
              <a:ext uri="{FF2B5EF4-FFF2-40B4-BE49-F238E27FC236}">
                <a16:creationId xmlns:a16="http://schemas.microsoft.com/office/drawing/2014/main" id="{527D4AC4-5586-49EB-8377-49B876572D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" y="0"/>
            <a:ext cx="3857625" cy="6858000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42331208-3721-7F4E-8552-4CFCC4653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7200" y="677591"/>
            <a:ext cx="7086600" cy="1325563"/>
          </a:xfrm>
        </p:spPr>
        <p:txBody>
          <a:bodyPr>
            <a:normAutofit/>
          </a:bodyPr>
          <a:lstStyle>
            <a:lvl1pPr>
              <a:defRPr sz="35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082178AD-5735-D74F-814D-1579F55E930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67198" y="2138091"/>
            <a:ext cx="7086601" cy="4351338"/>
          </a:xfrm>
        </p:spPr>
        <p:txBody>
          <a:bodyPr/>
          <a:lstStyle>
            <a:lvl1pPr>
              <a:defRPr sz="26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3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0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7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5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klikkaamalla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6DA0A63-F546-DF43-AEE0-C2FAA45ABD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8682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Otsikko ja sisältö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1">
            <a:extLst>
              <a:ext uri="{FF2B5EF4-FFF2-40B4-BE49-F238E27FC236}">
                <a16:creationId xmlns:a16="http://schemas.microsoft.com/office/drawing/2014/main" id="{42331208-3721-7F4E-8552-4CFCC4653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7200" y="677591"/>
            <a:ext cx="7086600" cy="1325563"/>
          </a:xfrm>
        </p:spPr>
        <p:txBody>
          <a:bodyPr>
            <a:normAutofit/>
          </a:bodyPr>
          <a:lstStyle>
            <a:lvl1pPr>
              <a:defRPr sz="35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082178AD-5735-D74F-814D-1579F55E930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67198" y="2138091"/>
            <a:ext cx="7086601" cy="4351338"/>
          </a:xfrm>
        </p:spPr>
        <p:txBody>
          <a:bodyPr/>
          <a:lstStyle>
            <a:lvl1pPr>
              <a:defRPr sz="26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3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0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7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5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klikkaamalla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6DA0A63-F546-DF43-AEE0-C2FAA45ABD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  <p:pic>
        <p:nvPicPr>
          <p:cNvPr id="3" name="Kuva 2" descr="Kuva, joka sisältää kohteen kasvi, puu, piha-, havupuu&#10;&#10;Kuvaus luotu automaattisesti">
            <a:extLst>
              <a:ext uri="{FF2B5EF4-FFF2-40B4-BE49-F238E27FC236}">
                <a16:creationId xmlns:a16="http://schemas.microsoft.com/office/drawing/2014/main" id="{CAFE3B4A-D6D9-986E-4420-D701229289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41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694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Otsikko ja sisältö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1">
            <a:extLst>
              <a:ext uri="{FF2B5EF4-FFF2-40B4-BE49-F238E27FC236}">
                <a16:creationId xmlns:a16="http://schemas.microsoft.com/office/drawing/2014/main" id="{42331208-3721-7F4E-8552-4CFCC4653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7200" y="677591"/>
            <a:ext cx="7086600" cy="1325563"/>
          </a:xfrm>
        </p:spPr>
        <p:txBody>
          <a:bodyPr>
            <a:normAutofit/>
          </a:bodyPr>
          <a:lstStyle>
            <a:lvl1pPr>
              <a:defRPr sz="35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082178AD-5735-D74F-814D-1579F55E930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67198" y="2138091"/>
            <a:ext cx="7086601" cy="4351338"/>
          </a:xfrm>
        </p:spPr>
        <p:txBody>
          <a:bodyPr/>
          <a:lstStyle>
            <a:lvl1pPr>
              <a:defRPr sz="26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3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0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7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5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klikkaamalla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6DA0A63-F546-DF43-AEE0-C2FAA45ABD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  <p:pic>
        <p:nvPicPr>
          <p:cNvPr id="3" name="Kuva 2" descr="Kuva, joka sisältää kohteen piha-, luonto, ruoho, taivas&#10;&#10;Kuvaus luotu automaattisesti">
            <a:extLst>
              <a:ext uri="{FF2B5EF4-FFF2-40B4-BE49-F238E27FC236}">
                <a16:creationId xmlns:a16="http://schemas.microsoft.com/office/drawing/2014/main" id="{D50B0716-8681-E799-5C44-D30CD78806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41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88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Otsikko ja sisältö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1">
            <a:extLst>
              <a:ext uri="{FF2B5EF4-FFF2-40B4-BE49-F238E27FC236}">
                <a16:creationId xmlns:a16="http://schemas.microsoft.com/office/drawing/2014/main" id="{42331208-3721-7F4E-8552-4CFCC4653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7200" y="677591"/>
            <a:ext cx="7086600" cy="1325563"/>
          </a:xfrm>
        </p:spPr>
        <p:txBody>
          <a:bodyPr>
            <a:normAutofit/>
          </a:bodyPr>
          <a:lstStyle>
            <a:lvl1pPr>
              <a:defRPr sz="35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082178AD-5735-D74F-814D-1579F55E930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67198" y="2138091"/>
            <a:ext cx="7086601" cy="4351338"/>
          </a:xfrm>
        </p:spPr>
        <p:txBody>
          <a:bodyPr/>
          <a:lstStyle>
            <a:lvl1pPr>
              <a:defRPr sz="26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3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0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7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5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klikkaamalla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6DA0A63-F546-DF43-AEE0-C2FAA45ABD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  <p:pic>
        <p:nvPicPr>
          <p:cNvPr id="3" name="Kuva 2" descr="Kuva, joka sisältää kohteen piha-, puu, maisema, ruoho&#10;&#10;Kuvaus luotu automaattisesti">
            <a:extLst>
              <a:ext uri="{FF2B5EF4-FFF2-40B4-BE49-F238E27FC236}">
                <a16:creationId xmlns:a16="http://schemas.microsoft.com/office/drawing/2014/main" id="{51715D5A-722E-D2B3-2D3F-C9D8F08A542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41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0512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Otsikko ja sisältö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42078C05-2C75-8DC5-9857-60D2D33CEA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0" y="0"/>
            <a:ext cx="3854252" cy="6858000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42331208-3721-7F4E-8552-4CFCC4653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7200" y="677591"/>
            <a:ext cx="7086600" cy="1325563"/>
          </a:xfrm>
        </p:spPr>
        <p:txBody>
          <a:bodyPr>
            <a:normAutofit/>
          </a:bodyPr>
          <a:lstStyle>
            <a:lvl1pPr>
              <a:defRPr sz="35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082178AD-5735-D74F-814D-1579F55E930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67198" y="2138091"/>
            <a:ext cx="7086601" cy="4351338"/>
          </a:xfrm>
        </p:spPr>
        <p:txBody>
          <a:bodyPr/>
          <a:lstStyle>
            <a:lvl1pPr>
              <a:defRPr sz="26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3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0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7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5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klikkaamalla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6DA0A63-F546-DF43-AEE0-C2FAA45ABD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2894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Otsikko ja sisältö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puu, kasvi, ulko, metsä&#10;&#10;Kuvaus luotu automaattisesti">
            <a:extLst>
              <a:ext uri="{FF2B5EF4-FFF2-40B4-BE49-F238E27FC236}">
                <a16:creationId xmlns:a16="http://schemas.microsoft.com/office/drawing/2014/main" id="{C9055911-F971-4EDF-9FC1-9E50230778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" y="0"/>
            <a:ext cx="3857990" cy="6858000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42331208-3721-7F4E-8552-4CFCC4653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7200" y="677591"/>
            <a:ext cx="7086600" cy="1325563"/>
          </a:xfrm>
        </p:spPr>
        <p:txBody>
          <a:bodyPr>
            <a:normAutofit/>
          </a:bodyPr>
          <a:lstStyle>
            <a:lvl1pPr>
              <a:defRPr sz="35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082178AD-5735-D74F-814D-1579F55E930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67198" y="2138091"/>
            <a:ext cx="7086601" cy="4351338"/>
          </a:xfrm>
        </p:spPr>
        <p:txBody>
          <a:bodyPr/>
          <a:lstStyle>
            <a:lvl1pPr>
              <a:defRPr sz="26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3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0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7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5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klikkaamalla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6DA0A63-F546-DF43-AEE0-C2FAA45ABD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6804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tsikko ja sisältö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ulko, taivas, tapa, tie&#10;&#10;Kuvaus luotu automaattisesti">
            <a:extLst>
              <a:ext uri="{FF2B5EF4-FFF2-40B4-BE49-F238E27FC236}">
                <a16:creationId xmlns:a16="http://schemas.microsoft.com/office/drawing/2014/main" id="{955346B8-5FEE-4916-98E4-1B428163D1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8122" cy="6858000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42331208-3721-7F4E-8552-4CFCC4653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7200" y="677591"/>
            <a:ext cx="7086600" cy="1325563"/>
          </a:xfrm>
        </p:spPr>
        <p:txBody>
          <a:bodyPr>
            <a:normAutofit/>
          </a:bodyPr>
          <a:lstStyle>
            <a:lvl1pPr>
              <a:defRPr sz="35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082178AD-5735-D74F-814D-1579F55E930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67198" y="2138091"/>
            <a:ext cx="7086601" cy="4351338"/>
          </a:xfrm>
        </p:spPr>
        <p:txBody>
          <a:bodyPr/>
          <a:lstStyle>
            <a:lvl1pPr>
              <a:defRPr sz="26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3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0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7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5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klikkaamalla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6DA0A63-F546-DF43-AEE0-C2FAA45ABD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5889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tsikko ja sisältö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puu, ulko, kasvi, päivä&#10;&#10;Kuvaus luotu automaattisesti">
            <a:extLst>
              <a:ext uri="{FF2B5EF4-FFF2-40B4-BE49-F238E27FC236}">
                <a16:creationId xmlns:a16="http://schemas.microsoft.com/office/drawing/2014/main" id="{2072C668-3858-43BD-8D6E-FCEAE87207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" y="0"/>
            <a:ext cx="3857625" cy="6858000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42331208-3721-7F4E-8552-4CFCC4653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7200" y="677591"/>
            <a:ext cx="7086600" cy="1325563"/>
          </a:xfrm>
        </p:spPr>
        <p:txBody>
          <a:bodyPr>
            <a:normAutofit/>
          </a:bodyPr>
          <a:lstStyle>
            <a:lvl1pPr>
              <a:defRPr sz="35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082178AD-5735-D74F-814D-1579F55E930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67198" y="2138091"/>
            <a:ext cx="7086601" cy="4351338"/>
          </a:xfrm>
        </p:spPr>
        <p:txBody>
          <a:bodyPr/>
          <a:lstStyle>
            <a:lvl1pPr>
              <a:defRPr sz="26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3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0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7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5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klikkaamalla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6DA0A63-F546-DF43-AEE0-C2FAA45ABD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6351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_tu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9">
            <a:extLst>
              <a:ext uri="{FF2B5EF4-FFF2-40B4-BE49-F238E27FC236}">
                <a16:creationId xmlns:a16="http://schemas.microsoft.com/office/drawing/2014/main" id="{722D533D-9CA3-7A4D-AF9D-04F25930F8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A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3EAC4F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FF8FCD8-E12E-9E4F-A577-37863B631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77591"/>
            <a:ext cx="10515600" cy="1325563"/>
          </a:xfr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99AA31B-E757-B744-A13F-B1085741C97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138091"/>
            <a:ext cx="10515600" cy="4351338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3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7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5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klikkaamalla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4FE88405-B52E-5F4E-B445-6691230897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9852" y="6212541"/>
            <a:ext cx="513207" cy="43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4304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et kuvat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in paikkamerkki 2">
            <a:extLst>
              <a:ext uri="{FF2B5EF4-FFF2-40B4-BE49-F238E27FC236}">
                <a16:creationId xmlns:a16="http://schemas.microsoft.com/office/drawing/2014/main" id="{E754AB35-401A-6F46-BE5A-AF3F0A9C6E8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12461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6823E"/>
                </a:solidFill>
                <a:latin typeface="Raleway" panose="020B0503030101060003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klikkaamalla</a:t>
            </a:r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004E5BE4-BD50-0546-830E-C5BD16144C7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0" y="1231450"/>
            <a:ext cx="2386263" cy="444549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Tilaa kuville</a:t>
            </a:r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EDC7475F-BDF7-E64E-B15D-9CD1A14E750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07556" y="1231450"/>
            <a:ext cx="2386263" cy="444549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Tilaa kuville</a:t>
            </a:r>
          </a:p>
        </p:txBody>
      </p:sp>
      <p:sp>
        <p:nvSpPr>
          <p:cNvPr id="17" name="Tekstin paikkamerkki 2">
            <a:extLst>
              <a:ext uri="{FF2B5EF4-FFF2-40B4-BE49-F238E27FC236}">
                <a16:creationId xmlns:a16="http://schemas.microsoft.com/office/drawing/2014/main" id="{E74673CE-0566-C14E-95E3-4EBA2B8D43F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548036" y="1231450"/>
            <a:ext cx="2386263" cy="444549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Tilaa kuville</a:t>
            </a:r>
          </a:p>
        </p:txBody>
      </p:sp>
      <p:sp>
        <p:nvSpPr>
          <p:cNvPr id="20" name="Otsikko 1">
            <a:extLst>
              <a:ext uri="{FF2B5EF4-FFF2-40B4-BE49-F238E27FC236}">
                <a16:creationId xmlns:a16="http://schemas.microsoft.com/office/drawing/2014/main" id="{2783601B-08A2-084F-81DD-6BF508E8E4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436522"/>
            <a:ext cx="10515600" cy="995915"/>
          </a:xfrm>
        </p:spPr>
        <p:txBody>
          <a:bodyPr>
            <a:normAutofit/>
          </a:bodyPr>
          <a:lstStyle>
            <a:lvl1pPr>
              <a:defRPr sz="35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679576F4-D281-8F4C-AA6E-1C600710BD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2233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et kuvat_tu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orakulmio 14">
            <a:extLst>
              <a:ext uri="{FF2B5EF4-FFF2-40B4-BE49-F238E27FC236}">
                <a16:creationId xmlns:a16="http://schemas.microsoft.com/office/drawing/2014/main" id="{9EAE2F32-5F62-D942-9422-BD9EF855C53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A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3EAC4F"/>
              </a:solidFill>
            </a:endParaRP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046891B-DBAC-8941-B435-B57A95C1D8F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12461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Raleway" panose="020B0503030101060003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klikkaamalla</a:t>
            </a:r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F13BD166-B172-8A45-9E8A-69D2D93CE1D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0" y="1231450"/>
            <a:ext cx="2386263" cy="444549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Tilaa kuville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12132290-9C8B-A949-9D33-61CD33786CC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07556" y="1231450"/>
            <a:ext cx="2386263" cy="444549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Tilaa kuville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5F234554-FEB3-524E-B86E-1B4EBACACA6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548036" y="1231450"/>
            <a:ext cx="2386263" cy="444549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Tilaa kuville</a:t>
            </a:r>
          </a:p>
        </p:txBody>
      </p:sp>
      <p:sp>
        <p:nvSpPr>
          <p:cNvPr id="18" name="Otsikko 1">
            <a:extLst>
              <a:ext uri="{FF2B5EF4-FFF2-40B4-BE49-F238E27FC236}">
                <a16:creationId xmlns:a16="http://schemas.microsoft.com/office/drawing/2014/main" id="{229C407E-E811-E140-957E-A7F61F512D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436522"/>
            <a:ext cx="10515600" cy="995915"/>
          </a:xfr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180F841-485E-8B40-9412-1CDF86B919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9852" y="6212541"/>
            <a:ext cx="513207" cy="43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6224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46C13BEF-8F53-9E41-98C0-5BB500986BF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9788" y="154641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Sisällön paikkamerkki 3">
            <a:extLst>
              <a:ext uri="{FF2B5EF4-FFF2-40B4-BE49-F238E27FC236}">
                <a16:creationId xmlns:a16="http://schemas.microsoft.com/office/drawing/2014/main" id="{E1E043AF-5284-9841-9DCE-6FEB8644B26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9788" y="2505075"/>
            <a:ext cx="5157787" cy="3558841"/>
          </a:xfrm>
        </p:spPr>
        <p:txBody>
          <a:bodyPr/>
          <a:lstStyle>
            <a:lvl1pPr>
              <a:defRPr sz="20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8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6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4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2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1" name="Tekstin paikkamerkki 2">
            <a:extLst>
              <a:ext uri="{FF2B5EF4-FFF2-40B4-BE49-F238E27FC236}">
                <a16:creationId xmlns:a16="http://schemas.microsoft.com/office/drawing/2014/main" id="{E0272F4E-E9CA-754D-A832-2ACEDA85D36A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335813" y="154641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2" name="Sisällön paikkamerkki 3">
            <a:extLst>
              <a:ext uri="{FF2B5EF4-FFF2-40B4-BE49-F238E27FC236}">
                <a16:creationId xmlns:a16="http://schemas.microsoft.com/office/drawing/2014/main" id="{A09F9966-2518-1046-8E75-F8E815791F92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5813" y="2505075"/>
            <a:ext cx="5157787" cy="3558841"/>
          </a:xfrm>
        </p:spPr>
        <p:txBody>
          <a:bodyPr/>
          <a:lstStyle>
            <a:lvl1pPr>
              <a:defRPr sz="20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8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6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4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2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3" name="Otsikko 1">
            <a:extLst>
              <a:ext uri="{FF2B5EF4-FFF2-40B4-BE49-F238E27FC236}">
                <a16:creationId xmlns:a16="http://schemas.microsoft.com/office/drawing/2014/main" id="{BC664D1C-983B-B945-A7D1-B1DA4A71EE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29269"/>
            <a:ext cx="10515600" cy="905377"/>
          </a:xfrm>
        </p:spPr>
        <p:txBody>
          <a:bodyPr>
            <a:normAutofit/>
          </a:bodyPr>
          <a:lstStyle>
            <a:lvl1pPr>
              <a:defRPr sz="35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BEDDD9FA-66EC-8F41-8F15-54A0B8EC1D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6521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_tu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1346CADE-F372-2C4B-9244-191502E778F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A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3EAC4F"/>
              </a:solidFill>
            </a:endParaRPr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7DFFBA81-4EA4-D448-BC2F-B84CC688D46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9788" y="154641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Sisällön paikkamerkki 3">
            <a:extLst>
              <a:ext uri="{FF2B5EF4-FFF2-40B4-BE49-F238E27FC236}">
                <a16:creationId xmlns:a16="http://schemas.microsoft.com/office/drawing/2014/main" id="{9DDB57DA-E8B7-CC4E-9C0D-7AAB80FA360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9788" y="2505075"/>
            <a:ext cx="5157787" cy="3558841"/>
          </a:xfrm>
        </p:spPr>
        <p:txBody>
          <a:bodyPr/>
          <a:lstStyle>
            <a:lvl1pPr>
              <a:defRPr sz="200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80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60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40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20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B18CEC92-A2A3-834F-9849-3DF950D369A9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335813" y="154641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Sisällön paikkamerkki 3">
            <a:extLst>
              <a:ext uri="{FF2B5EF4-FFF2-40B4-BE49-F238E27FC236}">
                <a16:creationId xmlns:a16="http://schemas.microsoft.com/office/drawing/2014/main" id="{64F56CAD-F746-264E-B547-6EA2A93169F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5813" y="2505075"/>
            <a:ext cx="5157787" cy="3558841"/>
          </a:xfrm>
        </p:spPr>
        <p:txBody>
          <a:bodyPr/>
          <a:lstStyle>
            <a:lvl1pPr>
              <a:defRPr sz="200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80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60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40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20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6" name="Otsikko 1">
            <a:extLst>
              <a:ext uri="{FF2B5EF4-FFF2-40B4-BE49-F238E27FC236}">
                <a16:creationId xmlns:a16="http://schemas.microsoft.com/office/drawing/2014/main" id="{46B9D1A1-8054-0649-889C-9C1DEF8FB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29269"/>
            <a:ext cx="10515600" cy="905377"/>
          </a:xfr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CA31384C-0857-0947-8581-C0D901D19A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9852" y="6212541"/>
            <a:ext cx="513207" cy="43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287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BAD1A537-54DB-E64A-A369-29BD2A2BC63E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0" y="2463484"/>
            <a:ext cx="2386263" cy="444549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Tilaa kuville tai taulukoille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BEF4F4AD-16EA-494D-9B6F-725DC00EDA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29269"/>
            <a:ext cx="10515600" cy="905377"/>
          </a:xfrm>
        </p:spPr>
        <p:txBody>
          <a:bodyPr>
            <a:normAutofit/>
          </a:bodyPr>
          <a:lstStyle>
            <a:lvl1pPr>
              <a:defRPr sz="3500" b="0" i="0">
                <a:solidFill>
                  <a:srgbClr val="06823E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24DD8032-C80F-D14C-9BDB-877D53A06E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2676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_tu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A68FAF59-6931-5143-86BF-797BE3A04FC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A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3EAC4F"/>
              </a:solidFill>
            </a:endParaRPr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9F0A96CF-9500-D34F-9E92-317D6A1A9B3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0" y="2463484"/>
            <a:ext cx="2386263" cy="444549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Tilaa kuville tai taulukoille</a:t>
            </a:r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02F33795-67E7-5F4C-A2E5-F35CE985E9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29269"/>
            <a:ext cx="10515600" cy="905377"/>
          </a:xfr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fi-FI"/>
              <a:t>Muokkaa klikkaamalla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97AA2077-0A81-8547-9702-459C48BB5A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9852" y="6212541"/>
            <a:ext cx="513207" cy="43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9479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B85313-E944-5A4C-B403-CD1D76B92C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fi-FI"/>
              <a:t>Muokkaa klikkaamalla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D012049-DD3C-5C4F-8189-28099E62E9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404997"/>
            <a:ext cx="6172200" cy="4512115"/>
          </a:xfrm>
        </p:spPr>
        <p:txBody>
          <a:bodyPr/>
          <a:lstStyle>
            <a:lvl1pPr marL="0" indent="0">
              <a:buNone/>
              <a:defRPr sz="32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EBEF52B-9D13-504F-BA8C-461E66F83F9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105525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6823E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klikkaamalla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2B4668B6-C40D-D74B-9AF2-63446533E4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3034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_tu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42C5086D-C97E-FB41-BD9F-DD80103E891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A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3EAC4F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CB85313-E944-5A4C-B403-CD1D76B92C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628656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fi-FI"/>
              <a:t>Muokkaa klikkaamalla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D012049-DD3C-5C4F-8189-28099E62E9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628655"/>
            <a:ext cx="6172200" cy="4619205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EBEF52B-9D13-504F-BA8C-461E66F83F9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76981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klikkaamalla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61782753-0182-DE4A-BD03-C1B059D1DA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9852" y="6212541"/>
            <a:ext cx="513207" cy="43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2546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_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F3B0B87C-A187-E244-BF2C-392D65112E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7276" y="273774"/>
            <a:ext cx="741812" cy="63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3687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_tu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9D6BEB78-1624-B24B-82A2-EE2264F5C45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A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3EAC4F"/>
              </a:solidFill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41A90845-9F6A-2140-90DB-0F816E84CF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9852" y="6212541"/>
            <a:ext cx="513207" cy="43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0874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pudi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02998C72-2291-1842-BA76-79825B4174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64540" y="2750994"/>
            <a:ext cx="5502529" cy="116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684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pu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9796867F-6E24-1D41-9EE1-0CCA8B0B032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68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3EAC4F"/>
              </a:solidFill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D715C43-E138-9244-9F9D-C6E5467A40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28683" y="2756605"/>
            <a:ext cx="5378823" cy="113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3101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pudia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9796867F-6E24-1D41-9EE1-0CCA8B0B032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66E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3EAC4F"/>
              </a:solidFill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A9879EC-6220-944F-9EB8-162C1097EE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28683" y="2756605"/>
            <a:ext cx="5378823" cy="113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129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5B35DCD-5D7E-2746-B860-2CDF57E7A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B98A1F4-1933-8342-8386-7E34D84E0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513931A-1FDB-9E49-8C47-8F6CE7EE10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AD008-A837-A24B-9309-B0C8A334054B}" type="datetimeFigureOut">
              <a:rPr lang="fi-FI" smtClean="0"/>
              <a:t>19.3.2026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D79E9C3-37FD-5947-B7BE-2A2090E8C5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30E47DF-8B0E-A446-A3F5-5CFA70E297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CAD4F-3332-EC4C-BFB6-08BFA89705D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674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92" r:id="rId15"/>
    <p:sldLayoutId id="2147483704" r:id="rId16"/>
    <p:sldLayoutId id="2147483700" r:id="rId17"/>
    <p:sldLayoutId id="2147483703" r:id="rId18"/>
    <p:sldLayoutId id="2147483702" r:id="rId19"/>
    <p:sldLayoutId id="2147483693" r:id="rId20"/>
    <p:sldLayoutId id="2147483694" r:id="rId21"/>
    <p:sldLayoutId id="2147483695" r:id="rId22"/>
    <p:sldLayoutId id="2147483698" r:id="rId23"/>
    <p:sldLayoutId id="2147483707" r:id="rId24"/>
    <p:sldLayoutId id="2147483706" r:id="rId25"/>
    <p:sldLayoutId id="2147483705" r:id="rId26"/>
    <p:sldLayoutId id="2147483699" r:id="rId27"/>
    <p:sldLayoutId id="2147483708" r:id="rId28"/>
    <p:sldLayoutId id="2147483696" r:id="rId29"/>
    <p:sldLayoutId id="214748369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law/better-regulation/have-your-say/initiatives/16692-National-targets-and-flexibilities-in-the-EU-climate-policy-framework-after-2030-review_en" TargetMode="External"/><Relationship Id="rId2" Type="http://schemas.openxmlformats.org/officeDocument/2006/relationships/hyperlink" Target="https://ec.europa.eu/info/law/better-regulation/have-your-say/initiatives/16034-Update-of-the-governance-of-the-Energy-Union-and-climate-action_en" TargetMode="External"/><Relationship Id="rId1" Type="http://schemas.openxmlformats.org/officeDocument/2006/relationships/slideLayout" Target="../slideLayouts/slideLayout28.xml"/><Relationship Id="rId4" Type="http://schemas.openxmlformats.org/officeDocument/2006/relationships/hyperlink" Target="https://ec.europa.eu/info/law/better-regulation/have-your-say/initiatives/16632-Legal-framework-for-the-possible-use-of-international-carbon-credits-towards-the-2040-EU-climate-law-target_en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8F2367E-B479-3855-35FA-C29551B7B90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r>
              <a:rPr lang="fi-FI" sz="2800"/>
              <a:t>Bioenergia ry:n jäsenwebinaari 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B273471-B264-FB09-30B0-25EA959F8EFE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fi-FI"/>
              <a:t>17.03.2026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ED7FCE3A-72EC-5591-467A-B1D0194EB8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896259" y="2174220"/>
            <a:ext cx="639950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i-FI" altLang="fi-FI" sz="3200" b="1" i="0" u="none" strike="noStrike" cap="none" normalizeH="0" baseline="0">
                <a:ln>
                  <a:noFill/>
                </a:ln>
                <a:solidFill>
                  <a:srgbClr val="108337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Mitä on odotettavissa EU:sta?</a:t>
            </a:r>
            <a:endParaRPr kumimoji="0" lang="fi-FI" altLang="fi-FI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344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AF4C6156-02F3-91C9-7C68-3C3F1719F57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8199" y="2463483"/>
            <a:ext cx="10179205" cy="2353843"/>
          </a:xfrm>
        </p:spPr>
        <p:txBody>
          <a:bodyPr>
            <a:normAutofit lnSpcReduction="10000"/>
          </a:bodyPr>
          <a:lstStyle/>
          <a:p>
            <a:r>
              <a:rPr lang="fi-FI" sz="2800"/>
              <a:t>Emme keskustele, vaihda tietoja tai muutoin sivua aiheita, joilla voi olla vaikutusta yritysten nykyiseen tai tulevaan kilpailu-, hinta- ja markkinakäyttäytymiseen. Tällaisia aiheita ovat yritysten luottamukselliset tiedot, joita ei ole saatavissa julkisista lähteistä ja joilla voi olla merkitystä yritysten kilpailu- ja markkinakäyttäytymiseen!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8609858D-9F79-0F8E-50D2-FAB15D7DB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Noudatamme kilpailulainsäädäntöä!</a:t>
            </a:r>
          </a:p>
        </p:txBody>
      </p:sp>
    </p:spTree>
    <p:extLst>
      <p:ext uri="{BB962C8B-B14F-4D97-AF65-F5344CB8AC3E}">
        <p14:creationId xmlns:p14="http://schemas.microsoft.com/office/powerpoint/2010/main" val="2591089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2B22E6-A8CC-3122-BB25-8BC72D108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Webinaarin sisältö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A3BC55A-D2C9-7164-FB0B-E56F1BD02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Kevään ja syksyn esitysten aikatauluja: </a:t>
            </a:r>
            <a:r>
              <a:rPr lang="fi-FI" b="1"/>
              <a:t>Harri Laurikka</a:t>
            </a:r>
            <a:r>
              <a:rPr lang="fi-FI"/>
              <a:t>, Bioenergia ry</a:t>
            </a:r>
          </a:p>
          <a:p>
            <a:endParaRPr lang="fi-FI"/>
          </a:p>
          <a:p>
            <a:r>
              <a:rPr lang="fi-FI"/>
              <a:t>Uusiutuvan energian direktiivin uudelleenarviointi: </a:t>
            </a:r>
            <a:r>
              <a:rPr lang="fi-FI" b="1"/>
              <a:t>Hannes Tuohiniitty</a:t>
            </a:r>
            <a:r>
              <a:rPr lang="fi-FI"/>
              <a:t>, Bioenergia ry</a:t>
            </a:r>
          </a:p>
          <a:p>
            <a:endParaRPr lang="fi-FI"/>
          </a:p>
          <a:p>
            <a:r>
              <a:rPr lang="fi-FI"/>
              <a:t>Status Update from </a:t>
            </a:r>
            <a:r>
              <a:rPr lang="fi-FI" err="1"/>
              <a:t>Brussels</a:t>
            </a:r>
            <a:r>
              <a:rPr lang="fi-FI"/>
              <a:t>: </a:t>
            </a:r>
            <a:r>
              <a:rPr lang="fi-FI" b="1"/>
              <a:t>Ileana Repaci</a:t>
            </a:r>
            <a:r>
              <a:rPr lang="fi-FI"/>
              <a:t>, </a:t>
            </a:r>
            <a:r>
              <a:rPr lang="fi-FI" err="1"/>
              <a:t>Bioenergy</a:t>
            </a:r>
            <a:r>
              <a:rPr lang="fi-FI"/>
              <a:t> Europe</a:t>
            </a:r>
          </a:p>
          <a:p>
            <a:endParaRPr lang="fi-FI"/>
          </a:p>
          <a:p>
            <a:r>
              <a:rPr lang="fi-FI"/>
              <a:t>Keskustelua</a:t>
            </a:r>
          </a:p>
        </p:txBody>
      </p:sp>
    </p:spTree>
    <p:extLst>
      <p:ext uri="{BB962C8B-B14F-4D97-AF65-F5344CB8AC3E}">
        <p14:creationId xmlns:p14="http://schemas.microsoft.com/office/powerpoint/2010/main" val="3514355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372B37-BFDC-D480-D0E6-7F523ADB3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Jo tapahtunutta alkuvuonna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2DFFD16-901C-111D-F07D-9A14B7505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198" y="2138091"/>
            <a:ext cx="7740318" cy="4351338"/>
          </a:xfrm>
        </p:spPr>
        <p:txBody>
          <a:bodyPr/>
          <a:lstStyle/>
          <a:p>
            <a:r>
              <a:rPr lang="fi-FI" b="1"/>
              <a:t>EU parlamentti hyväksyi EU:n ilmastolain 10.2. </a:t>
            </a:r>
          </a:p>
          <a:p>
            <a:pPr marL="457200" lvl="1" indent="0">
              <a:buNone/>
            </a:pPr>
            <a:r>
              <a:rPr lang="fi-FI" b="1"/>
              <a:t>=&gt; 90 % päästövähennys 2040 mennessä</a:t>
            </a:r>
          </a:p>
          <a:p>
            <a:r>
              <a:rPr lang="fi-FI" b="1"/>
              <a:t>Teollisuuden vauhdittamissäädös 4.3.</a:t>
            </a:r>
          </a:p>
          <a:p>
            <a:r>
              <a:rPr lang="fi-FI" b="1"/>
              <a:t>Jäsenmaiden neuvosto hyväksyi EU:n ilmastolain 5.3.</a:t>
            </a:r>
          </a:p>
          <a:p>
            <a:pPr marL="0" indent="0">
              <a:buNone/>
            </a:pPr>
            <a:r>
              <a:rPr lang="fi-FI" b="1"/>
              <a:t>    =&gt; astuu voimaan 20 pv sen jälkeen kun on  </a:t>
            </a:r>
          </a:p>
          <a:p>
            <a:pPr marL="0" indent="0">
              <a:buNone/>
            </a:pPr>
            <a:r>
              <a:rPr lang="fi-FI" b="1"/>
              <a:t>         julkaistu virallisessa lehdessä</a:t>
            </a:r>
          </a:p>
          <a:p>
            <a:r>
              <a:rPr lang="fi-FI" b="1"/>
              <a:t>Puhtaan energian investointistrategia 10.3.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7024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399E331A-51AF-B06B-4D5C-EC15CF10B38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1773998" y="5832326"/>
            <a:ext cx="2386263" cy="444549"/>
          </a:xfrm>
        </p:spPr>
        <p:txBody>
          <a:bodyPr/>
          <a:lstStyle/>
          <a:p>
            <a:endParaRPr lang="fi-FI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7E2EFA43-F5BF-19D5-E735-EAC25406D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795" y="128228"/>
            <a:ext cx="10515600" cy="905377"/>
          </a:xfrm>
        </p:spPr>
        <p:txBody>
          <a:bodyPr/>
          <a:lstStyle/>
          <a:p>
            <a:r>
              <a:rPr lang="fi-FI" err="1"/>
              <a:t>Euractiv</a:t>
            </a:r>
            <a:r>
              <a:rPr lang="fi-FI"/>
              <a:t> 16.3.</a:t>
            </a:r>
          </a:p>
        </p:txBody>
      </p:sp>
      <p:pic>
        <p:nvPicPr>
          <p:cNvPr id="5" name="Kuva 4" descr="Kuva, joka sisältää kohteen teksti, Ihmisen kasvot, kuvakaappaus, vaate&#10;&#10;Tekoälyllä luotu sisältö voi olla virheellistä.">
            <a:extLst>
              <a:ext uri="{FF2B5EF4-FFF2-40B4-BE49-F238E27FC236}">
                <a16:creationId xmlns:a16="http://schemas.microsoft.com/office/drawing/2014/main" id="{72B0AE08-45CB-061A-30AA-ABBCE9A6F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795" y="919118"/>
            <a:ext cx="9367492" cy="570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670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B52302-6C3F-30C7-1F59-8DE35580F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Tulevia julkaisuja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F720D58-A4FB-A6F3-1830-CFCBCAA59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/>
              <a:t>Venäjän öljyn tuonnin lopettaminen 15.4.</a:t>
            </a:r>
          </a:p>
          <a:p>
            <a:r>
              <a:rPr lang="fi-FI"/>
              <a:t>Energiapaketti 19.5.</a:t>
            </a:r>
          </a:p>
          <a:p>
            <a:pPr lvl="1"/>
            <a:r>
              <a:rPr lang="fi-FI"/>
              <a:t>Energiaturvallisuuden vahvistaminen</a:t>
            </a:r>
          </a:p>
          <a:p>
            <a:pPr lvl="1"/>
            <a:r>
              <a:rPr lang="fi-FI"/>
              <a:t>Sähköistämisen toimintasuunnitelma</a:t>
            </a:r>
          </a:p>
          <a:p>
            <a:pPr lvl="1"/>
            <a:r>
              <a:rPr lang="fi-FI"/>
              <a:t>Lämmitys- ja viilennysstrategia</a:t>
            </a:r>
          </a:p>
          <a:p>
            <a:r>
              <a:rPr lang="fi-FI"/>
              <a:t>EU päästökauppa 2030-luvulla, syyskuu?</a:t>
            </a:r>
          </a:p>
          <a:p>
            <a:r>
              <a:rPr lang="fi-FI"/>
              <a:t>Uusiutuva energia (RED4) ja energiatehokkuus 2030-luvulla, syyskuu?</a:t>
            </a:r>
          </a:p>
          <a:p>
            <a:r>
              <a:rPr lang="fi-FI"/>
              <a:t>Hallintoasetus, marras-joulukuu?</a:t>
            </a:r>
          </a:p>
          <a:p>
            <a:pPr lvl="1"/>
            <a:r>
              <a:rPr lang="fi-FI" b="1" i="1">
                <a:hlinkClick r:id="rId2"/>
              </a:rPr>
              <a:t>Konsultaatio </a:t>
            </a:r>
            <a:r>
              <a:rPr lang="fi-FI" b="1" i="1"/>
              <a:t>käynnissä 19.3. asti</a:t>
            </a:r>
          </a:p>
          <a:p>
            <a:r>
              <a:rPr lang="fi-FI"/>
              <a:t>Kansalliset tavoitteet ja LULUCF, marras-joulukuu?</a:t>
            </a:r>
          </a:p>
          <a:p>
            <a:pPr lvl="1"/>
            <a:r>
              <a:rPr lang="fi-FI" b="1" i="1">
                <a:hlinkClick r:id="rId3"/>
              </a:rPr>
              <a:t>Konsultaatio</a:t>
            </a:r>
            <a:r>
              <a:rPr lang="fi-FI" b="1" i="1"/>
              <a:t> käynnissä 4.5. asti</a:t>
            </a:r>
          </a:p>
          <a:p>
            <a:pPr lvl="1"/>
            <a:r>
              <a:rPr lang="fi-FI" b="1" i="1"/>
              <a:t>Myös toinen </a:t>
            </a:r>
            <a:r>
              <a:rPr lang="fi-FI" b="1" i="1">
                <a:hlinkClick r:id="rId4"/>
              </a:rPr>
              <a:t>konsultaatio kv. päästökaupasta </a:t>
            </a:r>
            <a:r>
              <a:rPr lang="fi-FI" b="1" i="1"/>
              <a:t>4.5. asti</a:t>
            </a:r>
          </a:p>
          <a:p>
            <a:pPr lvl="1"/>
            <a:endParaRPr lang="fi-FI"/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6584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67964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S xmlns="726623f5-de69-4bdb-9082-1b861b4aa67d">
      <UserInfo>
        <DisplayName/>
        <AccountId xsi:nil="true"/>
        <AccountType/>
      </UserInfo>
    </HS>
    <SharedWithUsers xmlns="355ad3b8-bba4-4baf-b020-b074061aeb7c">
      <UserInfo>
        <DisplayName>Hannu Salo</DisplayName>
        <AccountId>23</AccountId>
        <AccountType/>
      </UserInfo>
      <UserInfo>
        <DisplayName>Hannes Tuohiniitty</DisplayName>
        <AccountId>13</AccountId>
        <AccountType/>
      </UserInfo>
      <UserInfo>
        <DisplayName>Tage Fredriksson</DisplayName>
        <AccountId>11</AccountId>
        <AccountType/>
      </UserInfo>
      <UserInfo>
        <DisplayName>Erika Laajalahti</DisplayName>
        <AccountId>21</AccountId>
        <AccountType/>
      </UserInfo>
      <UserInfo>
        <DisplayName>Iida Hollmen</DisplayName>
        <AccountId>1808</AccountId>
        <AccountType/>
      </UserInfo>
      <UserInfo>
        <DisplayName>Sanni Rantanen</DisplayName>
        <AccountId>16499</AccountId>
        <AccountType/>
      </UserInfo>
    </SharedWithUsers>
    <lcf76f155ced4ddcb4097134ff3c332f xmlns="726623f5-de69-4bdb-9082-1b861b4aa67d">
      <Terms xmlns="http://schemas.microsoft.com/office/infopath/2007/PartnerControls"/>
    </lcf76f155ced4ddcb4097134ff3c332f>
    <TaxCatchAll xmlns="355ad3b8-bba4-4baf-b020-b074061aeb7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8821F078F8C5448BBA9397466AAD80" ma:contentTypeVersion="19" ma:contentTypeDescription="Create a new document." ma:contentTypeScope="" ma:versionID="37b12374fdcd6b4bef177510b1fed60f">
  <xsd:schema xmlns:xsd="http://www.w3.org/2001/XMLSchema" xmlns:xs="http://www.w3.org/2001/XMLSchema" xmlns:p="http://schemas.microsoft.com/office/2006/metadata/properties" xmlns:ns2="355ad3b8-bba4-4baf-b020-b074061aeb7c" xmlns:ns3="726623f5-de69-4bdb-9082-1b861b4aa67d" targetNamespace="http://schemas.microsoft.com/office/2006/metadata/properties" ma:root="true" ma:fieldsID="fc7ac846fa52ef817b33bab15803ff60" ns2:_="" ns3:_="">
    <xsd:import namespace="355ad3b8-bba4-4baf-b020-b074061aeb7c"/>
    <xsd:import namespace="726623f5-de69-4bdb-9082-1b861b4aa67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H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5ad3b8-bba4-4baf-b020-b074061aeb7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8261fdbb-4599-46d6-bbc0-880d521c84c8}" ma:internalName="TaxCatchAll" ma:showField="CatchAllData" ma:web="355ad3b8-bba4-4baf-b020-b074061aeb7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6623f5-de69-4bdb-9082-1b861b4aa67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HS" ma:index="16" nillable="true" ma:displayName="HS" ma:format="Dropdown" ma:list="UserInfo" ma:SharePointGroup="0" ma:internalName="HS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0963fb3f-5bb9-40ab-bade-f0dd1c3a87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BCF766C-100D-49AE-809A-14BBA7F8044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D8EF689-7AFA-4F74-BB66-EB9B79A3CF27}">
  <ds:schemaRefs>
    <ds:schemaRef ds:uri="355ad3b8-bba4-4baf-b020-b074061aeb7c"/>
    <ds:schemaRef ds:uri="726623f5-de69-4bdb-9082-1b861b4aa67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ED27B19-B8BC-46C1-AFBC-EA7F0F0F2E86}">
  <ds:schemaRefs>
    <ds:schemaRef ds:uri="355ad3b8-bba4-4baf-b020-b074061aeb7c"/>
    <ds:schemaRef ds:uri="726623f5-de69-4bdb-9082-1b861b4aa67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</Words>
  <Application>Microsoft Office PowerPoint</Application>
  <PresentationFormat>Laajakuva</PresentationFormat>
  <Paragraphs>35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8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Poppins</vt:lpstr>
      <vt:lpstr>Poppins Medium</vt:lpstr>
      <vt:lpstr>Poppins SemiBold</vt:lpstr>
      <vt:lpstr>Raleway</vt:lpstr>
      <vt:lpstr>Roboto</vt:lpstr>
      <vt:lpstr>1_Office-teema</vt:lpstr>
      <vt:lpstr>PowerPoint-esitys</vt:lpstr>
      <vt:lpstr>Noudatamme kilpailulainsäädäntöä!</vt:lpstr>
      <vt:lpstr>Webinaarin sisältö</vt:lpstr>
      <vt:lpstr>Jo tapahtunutta alkuvuonna</vt:lpstr>
      <vt:lpstr>Euractiv 16.3.</vt:lpstr>
      <vt:lpstr>Tulevia julkaisuja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Hannes Tuohiniitty</dc:creator>
  <cp:lastModifiedBy>Christa Vilkki</cp:lastModifiedBy>
  <cp:revision>2</cp:revision>
  <dcterms:created xsi:type="dcterms:W3CDTF">2020-05-15T19:22:06Z</dcterms:created>
  <dcterms:modified xsi:type="dcterms:W3CDTF">2026-03-19T09:05:15Z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0x0101002D8821F078F8C5448BBA9397466AAD80</vt:lpwstr>
  </property>
  <property fmtid="{D5CDD505-2E9C-101B-9397-08002B2CF9AE}" pid="3" name="MediaServiceImageTags">
    <vt:lpwstr/>
  </property>
</Properties>
</file>