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12"/>
  </p:notesMasterIdLst>
  <p:handoutMasterIdLst>
    <p:handoutMasterId r:id="rId13"/>
  </p:handoutMasterIdLst>
  <p:sldIdLst>
    <p:sldId id="2147375670" r:id="rId5"/>
    <p:sldId id="2147375675" r:id="rId6"/>
    <p:sldId id="2147375676" r:id="rId7"/>
    <p:sldId id="2147375677" r:id="rId8"/>
    <p:sldId id="2147375678" r:id="rId9"/>
    <p:sldId id="2147375680" r:id="rId10"/>
    <p:sldId id="2147375679" r:id="rId1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B743A4A-5B9D-EF3F-3A4C-A1184EB7631E}" name="Harri Laurikka" initials="HL" userId="S::harri.laurikka@bioenergia.fi::e150babc-8ce2-49b3-a91a-396c5f763839" providerId="AD"/>
  <p188:author id="{ECE7CF53-3BE5-BA3E-D15D-B5558F722D7A}" name="Tage Fredriksson" initials="TF" userId="S::tage.fredriksson@bioenergia.fi::09ff4972-6258-4c64-bd37-6aaa236bcb6e" providerId="AD"/>
  <p188:author id="{3FAB2393-172A-65A7-C850-6C141452B2E9}" name="Erika Laajalahti" initials="EL" userId="S::erika.laajalahti@bioenergia.fi::2f2826ca-08e3-4650-baf4-aaad665fad6c" providerId="AD"/>
  <p188:author id="{E6662AFB-A07D-F248-0CD9-6A93600D299E}" name="Iida Hollmen" initials="IH" userId="S::iida.hollmen@bioenergia.fi::f27e5fe5-d268-49c9-a189-af3f123f90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nnes Tuohiniitty" initials="HT" lastIdx="3" clrIdx="0">
    <p:extLst>
      <p:ext uri="{19B8F6BF-5375-455C-9EA6-DF929625EA0E}">
        <p15:presenceInfo xmlns:p15="http://schemas.microsoft.com/office/powerpoint/2012/main" userId="S::hannes.tuohiniitty@bioenergia.fi::8e2a4b9c-efc5-470f-b5dc-4d1484239b5b" providerId="AD"/>
      </p:ext>
    </p:extLst>
  </p:cmAuthor>
  <p:cmAuthor id="2" name="Harri Laurikka" initials="HL" lastIdx="1" clrIdx="1">
    <p:extLst>
      <p:ext uri="{19B8F6BF-5375-455C-9EA6-DF929625EA0E}">
        <p15:presenceInfo xmlns:p15="http://schemas.microsoft.com/office/powerpoint/2012/main" userId="S::harri.laurikka@bioenergia.fi::e150babc-8ce2-49b3-a91a-396c5f7638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DDFC4-3D94-4D71-9232-22140CFC6CD2}" v="1182" dt="2026-03-16T23:08:56.590"/>
    <p1510:client id="{F7AE99CB-55A8-4DB6-A2BD-606C3C13CBFA}" v="189" dt="2026-03-17T07:12:14.3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113BCE59-DF1C-4B2C-81FD-02B69752FB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48EDB01E-90B8-447D-BC0A-DF71D03E70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490DCA-F7E9-4523-A3BF-A50E8D05DF67}" type="datetimeFigureOut">
              <a:rPr lang="fi-FI" smtClean="0"/>
              <a:t>19.3.2026</a:t>
            </a:fld>
            <a:endParaRPr lang="fi-FI"/>
          </a:p>
        </p:txBody>
      </p:sp>
      <p:sp>
        <p:nvSpPr>
          <p:cNvPr id="4" name="Alatunnisteen paikkamerkki 3">
            <a:extLst>
              <a:ext uri="{FF2B5EF4-FFF2-40B4-BE49-F238E27FC236}">
                <a16:creationId xmlns:a16="http://schemas.microsoft.com/office/drawing/2014/main" id="{4B86E1E4-03F9-4EA2-B2C5-DE841F2FEB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E05F31BF-64A0-4E21-8112-D14E257BD3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DD176C-67EA-41A0-B428-5BA63CAEBC08}" type="slidenum">
              <a:rPr lang="fi-FI" smtClean="0"/>
              <a:t>‹#›</a:t>
            </a:fld>
            <a:endParaRPr lang="fi-FI"/>
          </a:p>
        </p:txBody>
      </p:sp>
    </p:spTree>
    <p:extLst>
      <p:ext uri="{BB962C8B-B14F-4D97-AF65-F5344CB8AC3E}">
        <p14:creationId xmlns:p14="http://schemas.microsoft.com/office/powerpoint/2010/main" val="3082536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C6ACD2-27BD-49FF-A592-E4130A259144}" type="datetimeFigureOut">
              <a:rPr lang="fi-FI" smtClean="0"/>
              <a:t>19.3.2026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E286EC-A8C7-4734-9DE8-22C87D1DE25E}" type="slidenum">
              <a:rPr lang="fi-FI" smtClean="0"/>
              <a:t>‹#›</a:t>
            </a:fld>
            <a:endParaRPr lang="fi-FI"/>
          </a:p>
        </p:txBody>
      </p:sp>
    </p:spTree>
    <p:extLst>
      <p:ext uri="{BB962C8B-B14F-4D97-AF65-F5344CB8AC3E}">
        <p14:creationId xmlns:p14="http://schemas.microsoft.com/office/powerpoint/2010/main" val="1302019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sp>
        <p:nvSpPr>
          <p:cNvPr id="15" name="Tekstin paikkamerkki 2">
            <a:extLst>
              <a:ext uri="{FF2B5EF4-FFF2-40B4-BE49-F238E27FC236}">
                <a16:creationId xmlns:a16="http://schemas.microsoft.com/office/drawing/2014/main" id="{CACDEEEC-96BB-6B4B-A43E-88E8CF4233C2}"/>
              </a:ext>
            </a:extLst>
          </p:cNvPr>
          <p:cNvSpPr>
            <a:spLocks noGrp="1"/>
          </p:cNvSpPr>
          <p:nvPr>
            <p:ph type="body" idx="1" hasCustomPrompt="1"/>
          </p:nvPr>
        </p:nvSpPr>
        <p:spPr>
          <a:xfrm>
            <a:off x="776397" y="6116517"/>
            <a:ext cx="2949381" cy="479666"/>
          </a:xfrm>
        </p:spPr>
        <p:txBody>
          <a:bodyPr>
            <a:normAutofit/>
          </a:bodyPr>
          <a:lstStyle>
            <a:lvl1pPr marL="0" indent="0" algn="ctr">
              <a:buNone/>
              <a:defRPr sz="1500">
                <a:solidFill>
                  <a:srgbClr val="06823E"/>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sp>
        <p:nvSpPr>
          <p:cNvPr id="16" name="Tekstin paikkamerkki 2">
            <a:extLst>
              <a:ext uri="{FF2B5EF4-FFF2-40B4-BE49-F238E27FC236}">
                <a16:creationId xmlns:a16="http://schemas.microsoft.com/office/drawing/2014/main" id="{12969380-0798-2F41-A2B8-A0BEEA2364A5}"/>
              </a:ext>
            </a:extLst>
          </p:cNvPr>
          <p:cNvSpPr>
            <a:spLocks noGrp="1"/>
          </p:cNvSpPr>
          <p:nvPr>
            <p:ph type="body" idx="13" hasCustomPrompt="1"/>
          </p:nvPr>
        </p:nvSpPr>
        <p:spPr>
          <a:xfrm>
            <a:off x="4502175" y="6116517"/>
            <a:ext cx="2949381" cy="479666"/>
          </a:xfrm>
        </p:spPr>
        <p:txBody>
          <a:bodyPr>
            <a:normAutofit/>
          </a:bodyPr>
          <a:lstStyle>
            <a:lvl1pPr marL="0" indent="0" algn="ctr">
              <a:buNone/>
              <a:defRPr sz="1500">
                <a:solidFill>
                  <a:srgbClr val="06823E"/>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7" name="Tekstin paikkamerkki 2">
            <a:extLst>
              <a:ext uri="{FF2B5EF4-FFF2-40B4-BE49-F238E27FC236}">
                <a16:creationId xmlns:a16="http://schemas.microsoft.com/office/drawing/2014/main" id="{1783429E-0086-0C4D-A85B-F63BB1B2A883}"/>
              </a:ext>
            </a:extLst>
          </p:cNvPr>
          <p:cNvSpPr>
            <a:spLocks noGrp="1"/>
          </p:cNvSpPr>
          <p:nvPr>
            <p:ph type="body" idx="14" hasCustomPrompt="1"/>
          </p:nvPr>
        </p:nvSpPr>
        <p:spPr>
          <a:xfrm>
            <a:off x="8564773" y="6116517"/>
            <a:ext cx="2949381" cy="479666"/>
          </a:xfrm>
        </p:spPr>
        <p:txBody>
          <a:bodyPr>
            <a:normAutofit/>
          </a:bodyPr>
          <a:lstStyle>
            <a:lvl1pPr marL="0" indent="0" algn="ctr">
              <a:buNone/>
              <a:defRPr sz="1500">
                <a:solidFill>
                  <a:srgbClr val="06823E"/>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Muuta</a:t>
            </a:r>
          </a:p>
        </p:txBody>
      </p:sp>
      <p:pic>
        <p:nvPicPr>
          <p:cNvPr id="6" name="Kuva 5">
            <a:extLst>
              <a:ext uri="{FF2B5EF4-FFF2-40B4-BE49-F238E27FC236}">
                <a16:creationId xmlns:a16="http://schemas.microsoft.com/office/drawing/2014/main" id="{93FE65FA-EDF8-A140-97C0-CB203BACD2CD}"/>
              </a:ext>
            </a:extLst>
          </p:cNvPr>
          <p:cNvPicPr>
            <a:picLocks noChangeAspect="1"/>
          </p:cNvPicPr>
          <p:nvPr userDrawn="1"/>
        </p:nvPicPr>
        <p:blipFill>
          <a:blip r:embed="rId2"/>
          <a:stretch>
            <a:fillRect/>
          </a:stretch>
        </p:blipFill>
        <p:spPr>
          <a:xfrm>
            <a:off x="2330824" y="2351750"/>
            <a:ext cx="7324165" cy="1552783"/>
          </a:xfrm>
          <a:prstGeom prst="rect">
            <a:avLst/>
          </a:prstGeom>
        </p:spPr>
      </p:pic>
    </p:spTree>
    <p:extLst>
      <p:ext uri="{BB962C8B-B14F-4D97-AF65-F5344CB8AC3E}">
        <p14:creationId xmlns:p14="http://schemas.microsoft.com/office/powerpoint/2010/main" val="203967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76DEBE51-AB95-1241-A160-2C703B2A0693}"/>
              </a:ext>
            </a:extLst>
          </p:cNvPr>
          <p:cNvSpPr/>
          <p:nvPr userDrawn="1"/>
        </p:nvSpPr>
        <p:spPr>
          <a:xfrm>
            <a:off x="0" y="0"/>
            <a:ext cx="12191999" cy="6858000"/>
          </a:xfrm>
          <a:prstGeom prst="rect">
            <a:avLst/>
          </a:prstGeom>
          <a:solidFill>
            <a:srgbClr val="068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823E"/>
              </a:solidFill>
            </a:endParaRPr>
          </a:p>
        </p:txBody>
      </p:sp>
      <p:sp>
        <p:nvSpPr>
          <p:cNvPr id="11" name="Tekstin paikkamerkki 2">
            <a:extLst>
              <a:ext uri="{FF2B5EF4-FFF2-40B4-BE49-F238E27FC236}">
                <a16:creationId xmlns:a16="http://schemas.microsoft.com/office/drawing/2014/main" id="{DA28D4EB-180F-9B4D-A9D7-71DB8C64BEC1}"/>
              </a:ext>
            </a:extLst>
          </p:cNvPr>
          <p:cNvSpPr>
            <a:spLocks noGrp="1"/>
          </p:cNvSpPr>
          <p:nvPr>
            <p:ph type="body" idx="15" hasCustomPrompt="1"/>
          </p:nvPr>
        </p:nvSpPr>
        <p:spPr>
          <a:xfrm>
            <a:off x="776397"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sp>
        <p:nvSpPr>
          <p:cNvPr id="12" name="Tekstin paikkamerkki 2">
            <a:extLst>
              <a:ext uri="{FF2B5EF4-FFF2-40B4-BE49-F238E27FC236}">
                <a16:creationId xmlns:a16="http://schemas.microsoft.com/office/drawing/2014/main" id="{E3759919-9B23-804E-94B4-FB4BB6F53EAE}"/>
              </a:ext>
            </a:extLst>
          </p:cNvPr>
          <p:cNvSpPr>
            <a:spLocks noGrp="1"/>
          </p:cNvSpPr>
          <p:nvPr>
            <p:ph type="body" idx="16" hasCustomPrompt="1"/>
          </p:nvPr>
        </p:nvSpPr>
        <p:spPr>
          <a:xfrm>
            <a:off x="4502175"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3" name="Tekstin paikkamerkki 2">
            <a:extLst>
              <a:ext uri="{FF2B5EF4-FFF2-40B4-BE49-F238E27FC236}">
                <a16:creationId xmlns:a16="http://schemas.microsoft.com/office/drawing/2014/main" id="{8B239165-8471-BC45-B13E-FB825498206F}"/>
              </a:ext>
            </a:extLst>
          </p:cNvPr>
          <p:cNvSpPr>
            <a:spLocks noGrp="1"/>
          </p:cNvSpPr>
          <p:nvPr>
            <p:ph type="body" idx="17" hasCustomPrompt="1"/>
          </p:nvPr>
        </p:nvSpPr>
        <p:spPr>
          <a:xfrm>
            <a:off x="8564773"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Muuta</a:t>
            </a:r>
          </a:p>
        </p:txBody>
      </p:sp>
      <p:pic>
        <p:nvPicPr>
          <p:cNvPr id="4" name="Kuva 3">
            <a:extLst>
              <a:ext uri="{FF2B5EF4-FFF2-40B4-BE49-F238E27FC236}">
                <a16:creationId xmlns:a16="http://schemas.microsoft.com/office/drawing/2014/main" id="{F151EEDE-1580-EA47-98A9-E4C02E1B9AD5}"/>
              </a:ext>
            </a:extLst>
          </p:cNvPr>
          <p:cNvPicPr>
            <a:picLocks noChangeAspect="1"/>
          </p:cNvPicPr>
          <p:nvPr userDrawn="1"/>
        </p:nvPicPr>
        <p:blipFill>
          <a:blip r:embed="rId2"/>
          <a:stretch>
            <a:fillRect/>
          </a:stretch>
        </p:blipFill>
        <p:spPr>
          <a:xfrm>
            <a:off x="2330824" y="2317334"/>
            <a:ext cx="7327196" cy="1552783"/>
          </a:xfrm>
          <a:prstGeom prst="rect">
            <a:avLst/>
          </a:prstGeom>
        </p:spPr>
      </p:pic>
    </p:spTree>
    <p:extLst>
      <p:ext uri="{BB962C8B-B14F-4D97-AF65-F5344CB8AC3E}">
        <p14:creationId xmlns:p14="http://schemas.microsoft.com/office/powerpoint/2010/main" val="1717104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76DEBE51-AB95-1241-A160-2C703B2A0693}"/>
              </a:ext>
            </a:extLst>
          </p:cNvPr>
          <p:cNvSpPr/>
          <p:nvPr userDrawn="1"/>
        </p:nvSpPr>
        <p:spPr>
          <a:xfrm>
            <a:off x="0" y="0"/>
            <a:ext cx="12191999" cy="6858000"/>
          </a:xfrm>
          <a:prstGeom prst="rect">
            <a:avLst/>
          </a:prstGeom>
          <a:solidFill>
            <a:srgbClr val="066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823E"/>
              </a:solidFill>
            </a:endParaRPr>
          </a:p>
        </p:txBody>
      </p:sp>
      <p:sp>
        <p:nvSpPr>
          <p:cNvPr id="11" name="Tekstin paikkamerkki 2">
            <a:extLst>
              <a:ext uri="{FF2B5EF4-FFF2-40B4-BE49-F238E27FC236}">
                <a16:creationId xmlns:a16="http://schemas.microsoft.com/office/drawing/2014/main" id="{DA28D4EB-180F-9B4D-A9D7-71DB8C64BEC1}"/>
              </a:ext>
            </a:extLst>
          </p:cNvPr>
          <p:cNvSpPr>
            <a:spLocks noGrp="1"/>
          </p:cNvSpPr>
          <p:nvPr>
            <p:ph type="body" idx="15" hasCustomPrompt="1"/>
          </p:nvPr>
        </p:nvSpPr>
        <p:spPr>
          <a:xfrm>
            <a:off x="776397"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sp>
        <p:nvSpPr>
          <p:cNvPr id="12" name="Tekstin paikkamerkki 2">
            <a:extLst>
              <a:ext uri="{FF2B5EF4-FFF2-40B4-BE49-F238E27FC236}">
                <a16:creationId xmlns:a16="http://schemas.microsoft.com/office/drawing/2014/main" id="{E3759919-9B23-804E-94B4-FB4BB6F53EAE}"/>
              </a:ext>
            </a:extLst>
          </p:cNvPr>
          <p:cNvSpPr>
            <a:spLocks noGrp="1"/>
          </p:cNvSpPr>
          <p:nvPr>
            <p:ph type="body" idx="16" hasCustomPrompt="1"/>
          </p:nvPr>
        </p:nvSpPr>
        <p:spPr>
          <a:xfrm>
            <a:off x="4502175"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3" name="Tekstin paikkamerkki 2">
            <a:extLst>
              <a:ext uri="{FF2B5EF4-FFF2-40B4-BE49-F238E27FC236}">
                <a16:creationId xmlns:a16="http://schemas.microsoft.com/office/drawing/2014/main" id="{8B239165-8471-BC45-B13E-FB825498206F}"/>
              </a:ext>
            </a:extLst>
          </p:cNvPr>
          <p:cNvSpPr>
            <a:spLocks noGrp="1"/>
          </p:cNvSpPr>
          <p:nvPr>
            <p:ph type="body" idx="17" hasCustomPrompt="1"/>
          </p:nvPr>
        </p:nvSpPr>
        <p:spPr>
          <a:xfrm>
            <a:off x="8564773" y="6116517"/>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Muuta</a:t>
            </a:r>
          </a:p>
        </p:txBody>
      </p:sp>
      <p:pic>
        <p:nvPicPr>
          <p:cNvPr id="7" name="Kuva 6">
            <a:extLst>
              <a:ext uri="{FF2B5EF4-FFF2-40B4-BE49-F238E27FC236}">
                <a16:creationId xmlns:a16="http://schemas.microsoft.com/office/drawing/2014/main" id="{D0AE3D88-335A-3D4A-A4E9-CA1E7351E5E5}"/>
              </a:ext>
            </a:extLst>
          </p:cNvPr>
          <p:cNvPicPr>
            <a:picLocks noChangeAspect="1"/>
          </p:cNvPicPr>
          <p:nvPr userDrawn="1"/>
        </p:nvPicPr>
        <p:blipFill>
          <a:blip r:embed="rId2"/>
          <a:stretch>
            <a:fillRect/>
          </a:stretch>
        </p:blipFill>
        <p:spPr>
          <a:xfrm>
            <a:off x="2330824" y="2317334"/>
            <a:ext cx="7327196" cy="1552783"/>
          </a:xfrm>
          <a:prstGeom prst="rect">
            <a:avLst/>
          </a:prstGeom>
        </p:spPr>
      </p:pic>
    </p:spTree>
    <p:extLst>
      <p:ext uri="{BB962C8B-B14F-4D97-AF65-F5344CB8AC3E}">
        <p14:creationId xmlns:p14="http://schemas.microsoft.com/office/powerpoint/2010/main" val="920239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4">
    <p:spTree>
      <p:nvGrpSpPr>
        <p:cNvPr id="1" name=""/>
        <p:cNvGrpSpPr/>
        <p:nvPr/>
      </p:nvGrpSpPr>
      <p:grpSpPr>
        <a:xfrm>
          <a:off x="0" y="0"/>
          <a:ext cx="0" cy="0"/>
          <a:chOff x="0" y="0"/>
          <a:chExt cx="0" cy="0"/>
        </a:xfrm>
      </p:grpSpPr>
      <p:sp>
        <p:nvSpPr>
          <p:cNvPr id="15" name="Tekstin paikkamerkki 2">
            <a:extLst>
              <a:ext uri="{FF2B5EF4-FFF2-40B4-BE49-F238E27FC236}">
                <a16:creationId xmlns:a16="http://schemas.microsoft.com/office/drawing/2014/main" id="{CACDEEEC-96BB-6B4B-A43E-88E8CF4233C2}"/>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rgbClr val="06823E"/>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0" name="Tekstin paikkamerkki 2">
            <a:extLst>
              <a:ext uri="{FF2B5EF4-FFF2-40B4-BE49-F238E27FC236}">
                <a16:creationId xmlns:a16="http://schemas.microsoft.com/office/drawing/2014/main" id="{33457557-792A-AF4D-A44E-561D1A5AF7D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rgbClr val="06823E"/>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a:t>
            </a:r>
          </a:p>
        </p:txBody>
      </p:sp>
      <p:sp>
        <p:nvSpPr>
          <p:cNvPr id="9" name="Tekstin paikkamerkki 2">
            <a:extLst>
              <a:ext uri="{FF2B5EF4-FFF2-40B4-BE49-F238E27FC236}">
                <a16:creationId xmlns:a16="http://schemas.microsoft.com/office/drawing/2014/main" id="{10397FB2-4B19-0A45-A291-9423191176B6}"/>
              </a:ext>
            </a:extLst>
          </p:cNvPr>
          <p:cNvSpPr>
            <a:spLocks noGrp="1"/>
          </p:cNvSpPr>
          <p:nvPr>
            <p:ph type="body" idx="15" hasCustomPrompt="1"/>
          </p:nvPr>
        </p:nvSpPr>
        <p:spPr>
          <a:xfrm>
            <a:off x="4502175" y="6116517"/>
            <a:ext cx="2949381" cy="479666"/>
          </a:xfrm>
        </p:spPr>
        <p:txBody>
          <a:bodyPr>
            <a:normAutofit/>
          </a:bodyPr>
          <a:lstStyle>
            <a:lvl1pPr marL="0" indent="0" algn="ctr">
              <a:buNone/>
              <a:defRPr sz="1500">
                <a:solidFill>
                  <a:srgbClr val="06823E"/>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pic>
        <p:nvPicPr>
          <p:cNvPr id="6" name="Kuva 5">
            <a:extLst>
              <a:ext uri="{FF2B5EF4-FFF2-40B4-BE49-F238E27FC236}">
                <a16:creationId xmlns:a16="http://schemas.microsoft.com/office/drawing/2014/main" id="{CA9C2346-A9F8-AA41-827A-6C9D2D773FD7}"/>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210584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dia5">
    <p:spTree>
      <p:nvGrpSpPr>
        <p:cNvPr id="1" name=""/>
        <p:cNvGrpSpPr/>
        <p:nvPr/>
      </p:nvGrpSpPr>
      <p:grpSpPr>
        <a:xfrm>
          <a:off x="0" y="0"/>
          <a:ext cx="0" cy="0"/>
          <a:chOff x="0" y="0"/>
          <a:chExt cx="0" cy="0"/>
        </a:xfrm>
      </p:grpSpPr>
      <p:sp>
        <p:nvSpPr>
          <p:cNvPr id="18" name="Suorakulmio 17">
            <a:extLst>
              <a:ext uri="{FF2B5EF4-FFF2-40B4-BE49-F238E27FC236}">
                <a16:creationId xmlns:a16="http://schemas.microsoft.com/office/drawing/2014/main" id="{D9542E19-FAAD-2E43-B1C9-EEA8F5FBD141}"/>
              </a:ext>
            </a:extLst>
          </p:cNvPr>
          <p:cNvSpPr/>
          <p:nvPr userDrawn="1"/>
        </p:nvSpPr>
        <p:spPr>
          <a:xfrm>
            <a:off x="0" y="0"/>
            <a:ext cx="12192000" cy="6858000"/>
          </a:xfrm>
          <a:prstGeom prst="rect">
            <a:avLst/>
          </a:prstGeom>
          <a:solidFill>
            <a:srgbClr val="068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823E"/>
              </a:solidFill>
            </a:endParaRPr>
          </a:p>
        </p:txBody>
      </p:sp>
      <p:sp>
        <p:nvSpPr>
          <p:cNvPr id="8" name="Tekstin paikkamerkki 2">
            <a:extLst>
              <a:ext uri="{FF2B5EF4-FFF2-40B4-BE49-F238E27FC236}">
                <a16:creationId xmlns:a16="http://schemas.microsoft.com/office/drawing/2014/main" id="{F375A459-C224-2543-B5F9-3354B273A42D}"/>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1" name="Tekstin paikkamerkki 2">
            <a:extLst>
              <a:ext uri="{FF2B5EF4-FFF2-40B4-BE49-F238E27FC236}">
                <a16:creationId xmlns:a16="http://schemas.microsoft.com/office/drawing/2014/main" id="{D4D05309-7227-1C47-92A7-21E808AAACD6}"/>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a:t>
            </a:r>
          </a:p>
        </p:txBody>
      </p:sp>
      <p:sp>
        <p:nvSpPr>
          <p:cNvPr id="13" name="Tekstin paikkamerkki 2">
            <a:extLst>
              <a:ext uri="{FF2B5EF4-FFF2-40B4-BE49-F238E27FC236}">
                <a16:creationId xmlns:a16="http://schemas.microsoft.com/office/drawing/2014/main" id="{DE6000BB-A109-DC47-A8F4-87627BBCBF1D}"/>
              </a:ext>
            </a:extLst>
          </p:cNvPr>
          <p:cNvSpPr>
            <a:spLocks noGrp="1"/>
          </p:cNvSpPr>
          <p:nvPr>
            <p:ph type="body" idx="14" hasCustomPrompt="1"/>
          </p:nvPr>
        </p:nvSpPr>
        <p:spPr>
          <a:xfrm>
            <a:off x="4586015" y="6092758"/>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pic>
        <p:nvPicPr>
          <p:cNvPr id="7" name="Kuva 6">
            <a:extLst>
              <a:ext uri="{FF2B5EF4-FFF2-40B4-BE49-F238E27FC236}">
                <a16:creationId xmlns:a16="http://schemas.microsoft.com/office/drawing/2014/main" id="{511D1D46-1C4B-5C41-B1E0-A138B94FDD17}"/>
              </a:ext>
            </a:extLst>
          </p:cNvPr>
          <p:cNvPicPr>
            <a:picLocks noChangeAspect="1"/>
          </p:cNvPicPr>
          <p:nvPr userDrawn="1"/>
        </p:nvPicPr>
        <p:blipFill>
          <a:blip r:embed="rId2"/>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9336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dia6">
    <p:spTree>
      <p:nvGrpSpPr>
        <p:cNvPr id="1" name=""/>
        <p:cNvGrpSpPr/>
        <p:nvPr/>
      </p:nvGrpSpPr>
      <p:grpSpPr>
        <a:xfrm>
          <a:off x="0" y="0"/>
          <a:ext cx="0" cy="0"/>
          <a:chOff x="0" y="0"/>
          <a:chExt cx="0" cy="0"/>
        </a:xfrm>
      </p:grpSpPr>
      <p:sp>
        <p:nvSpPr>
          <p:cNvPr id="18" name="Suorakulmio 17">
            <a:extLst>
              <a:ext uri="{FF2B5EF4-FFF2-40B4-BE49-F238E27FC236}">
                <a16:creationId xmlns:a16="http://schemas.microsoft.com/office/drawing/2014/main" id="{D9542E19-FAAD-2E43-B1C9-EEA8F5FBD141}"/>
              </a:ext>
            </a:extLst>
          </p:cNvPr>
          <p:cNvSpPr/>
          <p:nvPr userDrawn="1"/>
        </p:nvSpPr>
        <p:spPr>
          <a:xfrm>
            <a:off x="0" y="0"/>
            <a:ext cx="12192000" cy="6858000"/>
          </a:xfrm>
          <a:prstGeom prst="rect">
            <a:avLst/>
          </a:prstGeom>
          <a:solidFill>
            <a:srgbClr val="066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823E"/>
              </a:solidFill>
            </a:endParaRPr>
          </a:p>
        </p:txBody>
      </p:sp>
      <p:sp>
        <p:nvSpPr>
          <p:cNvPr id="8" name="Tekstin paikkamerkki 2">
            <a:extLst>
              <a:ext uri="{FF2B5EF4-FFF2-40B4-BE49-F238E27FC236}">
                <a16:creationId xmlns:a16="http://schemas.microsoft.com/office/drawing/2014/main" id="{F375A459-C224-2543-B5F9-3354B273A42D}"/>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Esityksen nimi</a:t>
            </a:r>
          </a:p>
        </p:txBody>
      </p:sp>
      <p:sp>
        <p:nvSpPr>
          <p:cNvPr id="11" name="Tekstin paikkamerkki 2">
            <a:extLst>
              <a:ext uri="{FF2B5EF4-FFF2-40B4-BE49-F238E27FC236}">
                <a16:creationId xmlns:a16="http://schemas.microsoft.com/office/drawing/2014/main" id="{D4D05309-7227-1C47-92A7-21E808AAACD6}"/>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a:t>
            </a:r>
          </a:p>
        </p:txBody>
      </p:sp>
      <p:sp>
        <p:nvSpPr>
          <p:cNvPr id="13" name="Tekstin paikkamerkki 2">
            <a:extLst>
              <a:ext uri="{FF2B5EF4-FFF2-40B4-BE49-F238E27FC236}">
                <a16:creationId xmlns:a16="http://schemas.microsoft.com/office/drawing/2014/main" id="{DE6000BB-A109-DC47-A8F4-87627BBCBF1D}"/>
              </a:ext>
            </a:extLst>
          </p:cNvPr>
          <p:cNvSpPr>
            <a:spLocks noGrp="1"/>
          </p:cNvSpPr>
          <p:nvPr>
            <p:ph type="body" idx="14" hasCustomPrompt="1"/>
          </p:nvPr>
        </p:nvSpPr>
        <p:spPr>
          <a:xfrm>
            <a:off x="4586015" y="6092758"/>
            <a:ext cx="2949381" cy="479666"/>
          </a:xfrm>
        </p:spPr>
        <p:txBody>
          <a:bodyPr>
            <a:normAutofit/>
          </a:bodyPr>
          <a:lstStyle>
            <a:lvl1pPr marL="0" indent="0" algn="ctr">
              <a:buNone/>
              <a:defRPr sz="1500">
                <a:solidFill>
                  <a:schemeClr val="bg1"/>
                </a:solidFill>
                <a:latin typeface="Poppins" pitchFamily="2" charset="77"/>
                <a:ea typeface="Roboto" panose="02000000000000000000" pitchFamily="2" charset="0"/>
                <a:cs typeface="Poppi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Päivämäärä</a:t>
            </a:r>
          </a:p>
        </p:txBody>
      </p:sp>
      <p:pic>
        <p:nvPicPr>
          <p:cNvPr id="7" name="Kuva 6">
            <a:extLst>
              <a:ext uri="{FF2B5EF4-FFF2-40B4-BE49-F238E27FC236}">
                <a16:creationId xmlns:a16="http://schemas.microsoft.com/office/drawing/2014/main" id="{7B8F8E6E-A9E7-114D-A5E7-47284DE73AAA}"/>
              </a:ext>
            </a:extLst>
          </p:cNvPr>
          <p:cNvPicPr>
            <a:picLocks noChangeAspect="1"/>
          </p:cNvPicPr>
          <p:nvPr userDrawn="1"/>
        </p:nvPicPr>
        <p:blipFill>
          <a:blip r:embed="rId2"/>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2211183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äliotsikko1">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555C3F30-5AAD-DE4C-A9D8-5875B29830E5}"/>
              </a:ext>
            </a:extLst>
          </p:cNvPr>
          <p:cNvSpPr>
            <a:spLocks noGrp="1"/>
          </p:cNvSpPr>
          <p:nvPr>
            <p:ph type="body" idx="1" hasCustomPrompt="1"/>
          </p:nvPr>
        </p:nvSpPr>
        <p:spPr>
          <a:xfrm>
            <a:off x="2659780" y="1953666"/>
            <a:ext cx="6872438" cy="1211180"/>
          </a:xfrm>
        </p:spPr>
        <p:txBody>
          <a:bodyPr>
            <a:normAutofit/>
          </a:bodyPr>
          <a:lstStyle>
            <a:lvl1pPr marL="0" indent="0" algn="ctr">
              <a:buNone/>
              <a:defRPr sz="3800" b="1" i="0">
                <a:solidFill>
                  <a:srgbClr val="06823E"/>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5" name="Tekstin paikkamerkki 2">
            <a:extLst>
              <a:ext uri="{FF2B5EF4-FFF2-40B4-BE49-F238E27FC236}">
                <a16:creationId xmlns:a16="http://schemas.microsoft.com/office/drawing/2014/main" id="{41D9A867-7B2E-0544-A975-0BC492DA3D02}"/>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rgbClr val="06823E"/>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4" name="Kuva 3">
            <a:extLst>
              <a:ext uri="{FF2B5EF4-FFF2-40B4-BE49-F238E27FC236}">
                <a16:creationId xmlns:a16="http://schemas.microsoft.com/office/drawing/2014/main" id="{A0E0580D-552C-5245-ACD1-31C972EA1C3F}"/>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641207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iotsikko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469F7A4-21EB-C243-9FDE-D3E7607A2F4B}"/>
              </a:ext>
            </a:extLst>
          </p:cNvPr>
          <p:cNvPicPr>
            <a:picLocks noChangeAspect="1"/>
          </p:cNvPicPr>
          <p:nvPr userDrawn="1"/>
        </p:nvPicPr>
        <p:blipFill rotWithShape="1">
          <a:blip r:embed="rId2"/>
          <a:srcRect t="14322" b="10722"/>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06823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C569032C-BAA1-2149-8BDB-6C7B9953A8A2}"/>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3625071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äliotsikko3">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B429651-259F-AF43-97EA-6C0A42FA2D18}"/>
              </a:ext>
            </a:extLst>
          </p:cNvPr>
          <p:cNvPicPr>
            <a:picLocks noChangeAspect="1"/>
          </p:cNvPicPr>
          <p:nvPr userDrawn="1"/>
        </p:nvPicPr>
        <p:blipFill rotWithShape="1">
          <a:blip r:embed="rId2"/>
          <a:srcRect b="24826"/>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06823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FCB57714-0F7C-204F-AE4D-0112A9280B97}"/>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824513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äliotsikko4">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11EB00F-14C3-624E-BB88-4F528323F712}"/>
              </a:ext>
            </a:extLst>
          </p:cNvPr>
          <p:cNvPicPr>
            <a:picLocks noChangeAspect="1"/>
          </p:cNvPicPr>
          <p:nvPr userDrawn="1"/>
        </p:nvPicPr>
        <p:blipFill rotWithShape="1">
          <a:blip r:embed="rId2"/>
          <a:srcRect l="10680" b="29856"/>
          <a:stretch/>
        </p:blipFill>
        <p:spPr>
          <a:xfrm>
            <a:off x="0" y="1"/>
            <a:ext cx="12192000" cy="6857999"/>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06823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6E7A"/>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9B5996B6-C6D3-4842-8539-D67061E6AB07}"/>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372624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äliotsikko5">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432FF2E0-CCFA-BC4C-AE2B-A2070A291183}"/>
              </a:ext>
            </a:extLst>
          </p:cNvPr>
          <p:cNvPicPr>
            <a:picLocks noChangeAspect="1"/>
          </p:cNvPicPr>
          <p:nvPr userDrawn="1"/>
        </p:nvPicPr>
        <p:blipFill rotWithShape="1">
          <a:blip r:embed="rId2"/>
          <a:srcRect t="14322" b="10722"/>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066E7A">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6E7A"/>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F2BED193-5C15-784D-81AF-26D172DDB906}"/>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1642890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äliotsikko6">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A103A4D2-1BE4-7246-A404-D096E78A1C87}"/>
              </a:ext>
            </a:extLst>
          </p:cNvPr>
          <p:cNvPicPr>
            <a:picLocks noChangeAspect="1"/>
          </p:cNvPicPr>
          <p:nvPr userDrawn="1"/>
        </p:nvPicPr>
        <p:blipFill rotWithShape="1">
          <a:blip r:embed="rId2"/>
          <a:srcRect b="24826"/>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066E7A">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0C45159B-578F-7445-9C74-6BBA78013BA0}"/>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4117153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äliotsikko7">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62621AE-6D5F-6E46-8B28-88D1C2ECAF7B}"/>
              </a:ext>
            </a:extLst>
          </p:cNvPr>
          <p:cNvPicPr>
            <a:picLocks noChangeAspect="1"/>
          </p:cNvPicPr>
          <p:nvPr userDrawn="1"/>
        </p:nvPicPr>
        <p:blipFill rotWithShape="1">
          <a:blip r:embed="rId2"/>
          <a:srcRect l="10680" b="29856"/>
          <a:stretch/>
        </p:blipFill>
        <p:spPr>
          <a:xfrm>
            <a:off x="0" y="1"/>
            <a:ext cx="12192000" cy="6857999"/>
          </a:xfrm>
          <a:prstGeom prst="rect">
            <a:avLst/>
          </a:prstGeom>
        </p:spPr>
      </p:pic>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1999" cy="6858000"/>
          </a:xfrm>
          <a:prstGeom prst="rect">
            <a:avLst/>
          </a:prstGeom>
          <a:solidFill>
            <a:srgbClr val="066E7A">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66E7A"/>
              </a:solidFill>
            </a:endParaRPr>
          </a:p>
        </p:txBody>
      </p:sp>
      <p:sp>
        <p:nvSpPr>
          <p:cNvPr id="4" name="Tekstin paikkamerkki 2">
            <a:extLst>
              <a:ext uri="{FF2B5EF4-FFF2-40B4-BE49-F238E27FC236}">
                <a16:creationId xmlns:a16="http://schemas.microsoft.com/office/drawing/2014/main" id="{1DDD64AC-3DEB-094B-AD6A-A4B9A018DA5C}"/>
              </a:ext>
            </a:extLst>
          </p:cNvPr>
          <p:cNvSpPr>
            <a:spLocks noGrp="1"/>
          </p:cNvSpPr>
          <p:nvPr>
            <p:ph type="body" idx="1" hasCustomPrompt="1"/>
          </p:nvPr>
        </p:nvSpPr>
        <p:spPr>
          <a:xfrm>
            <a:off x="2659781" y="2213643"/>
            <a:ext cx="6872438" cy="1211180"/>
          </a:xfrm>
        </p:spPr>
        <p:txBody>
          <a:bodyPr>
            <a:normAutofit/>
          </a:bodyPr>
          <a:lstStyle>
            <a:lvl1pPr marL="0" indent="0" algn="ctr">
              <a:buNone/>
              <a:defRPr sz="3800" b="1" i="0">
                <a:solidFill>
                  <a:schemeClr val="bg1"/>
                </a:solidFill>
                <a:latin typeface="Poppins SemiBold" pitchFamily="2" charset="77"/>
                <a:cs typeface="Poppins SemiBold"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Väliotsikko</a:t>
            </a:r>
          </a:p>
        </p:txBody>
      </p:sp>
      <p:sp>
        <p:nvSpPr>
          <p:cNvPr id="7" name="Tekstin paikkamerkki 2">
            <a:extLst>
              <a:ext uri="{FF2B5EF4-FFF2-40B4-BE49-F238E27FC236}">
                <a16:creationId xmlns:a16="http://schemas.microsoft.com/office/drawing/2014/main" id="{0909E69C-622C-6F4D-8426-3785FF6623EB}"/>
              </a:ext>
            </a:extLst>
          </p:cNvPr>
          <p:cNvSpPr>
            <a:spLocks noGrp="1"/>
          </p:cNvSpPr>
          <p:nvPr>
            <p:ph type="body" idx="13" hasCustomPrompt="1"/>
          </p:nvPr>
        </p:nvSpPr>
        <p:spPr>
          <a:xfrm>
            <a:off x="2659780" y="3541469"/>
            <a:ext cx="6872438" cy="1500187"/>
          </a:xfrm>
        </p:spPr>
        <p:txBody>
          <a:bodyPr>
            <a:normAutofit/>
          </a:bodyPr>
          <a:lstStyle>
            <a:lvl1pPr marL="0" indent="0" algn="ctr">
              <a:buNone/>
              <a:defRPr sz="1800" b="0" i="0">
                <a:solidFill>
                  <a:schemeClr val="bg1"/>
                </a:solidFill>
                <a:latin typeface="Poppins Medium" pitchFamily="2" charset="77"/>
                <a:cs typeface="Poppins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Lisätietoa, jos tarvetta</a:t>
            </a:r>
          </a:p>
        </p:txBody>
      </p:sp>
      <p:pic>
        <p:nvPicPr>
          <p:cNvPr id="9" name="Kuva 8">
            <a:extLst>
              <a:ext uri="{FF2B5EF4-FFF2-40B4-BE49-F238E27FC236}">
                <a16:creationId xmlns:a16="http://schemas.microsoft.com/office/drawing/2014/main" id="{7FFFFC2A-86E3-AE48-9432-DB322CE9B08F}"/>
              </a:ext>
            </a:extLst>
          </p:cNvPr>
          <p:cNvPicPr>
            <a:picLocks noChangeAspect="1"/>
          </p:cNvPicPr>
          <p:nvPr userDrawn="1"/>
        </p:nvPicPr>
        <p:blipFill>
          <a:blip r:embed="rId3"/>
          <a:stretch>
            <a:fillRect/>
          </a:stretch>
        </p:blipFill>
        <p:spPr>
          <a:xfrm>
            <a:off x="11131946" y="277905"/>
            <a:ext cx="764574" cy="654423"/>
          </a:xfrm>
          <a:prstGeom prst="rect">
            <a:avLst/>
          </a:prstGeom>
        </p:spPr>
      </p:pic>
    </p:spTree>
    <p:extLst>
      <p:ext uri="{BB962C8B-B14F-4D97-AF65-F5344CB8AC3E}">
        <p14:creationId xmlns:p14="http://schemas.microsoft.com/office/powerpoint/2010/main" val="3490290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sisältö_vaale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838200" y="677591"/>
            <a:ext cx="10515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838200" y="2138091"/>
            <a:ext cx="10515600"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628606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 ja sisältö_vaale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2"/>
          <a:stretch>
            <a:fillRect/>
          </a:stretch>
        </p:blipFill>
        <p:spPr>
          <a:xfrm>
            <a:off x="11137276" y="273774"/>
            <a:ext cx="741812" cy="634941"/>
          </a:xfrm>
          <a:prstGeom prst="rect">
            <a:avLst/>
          </a:prstGeom>
        </p:spPr>
      </p:pic>
      <p:pic>
        <p:nvPicPr>
          <p:cNvPr id="5" name="Kuva 4" descr="Kuva, joka sisältää kohteen puu, kasvi, pensaat&#10;&#10;Kuvaus luotu automaattisesti">
            <a:extLst>
              <a:ext uri="{FF2B5EF4-FFF2-40B4-BE49-F238E27FC236}">
                <a16:creationId xmlns:a16="http://schemas.microsoft.com/office/drawing/2014/main" id="{C6C1BC3F-2A5C-467B-88E6-1377C278A4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858438" cy="6858000"/>
          </a:xfrm>
          <a:prstGeom prst="rect">
            <a:avLst/>
          </a:prstGeom>
        </p:spPr>
      </p:pic>
      <p:sp>
        <p:nvSpPr>
          <p:cNvPr id="10" name="Päivämäärän paikkamerkki 9">
            <a:extLst>
              <a:ext uri="{FF2B5EF4-FFF2-40B4-BE49-F238E27FC236}">
                <a16:creationId xmlns:a16="http://schemas.microsoft.com/office/drawing/2014/main" id="{B85BE179-A413-43DD-BC5B-E347C6212AA4}"/>
              </a:ext>
            </a:extLst>
          </p:cNvPr>
          <p:cNvSpPr>
            <a:spLocks noGrp="1"/>
          </p:cNvSpPr>
          <p:nvPr>
            <p:ph type="dt" sz="half" idx="10"/>
          </p:nvPr>
        </p:nvSpPr>
        <p:spPr/>
        <p:txBody>
          <a:bodyPr/>
          <a:lstStyle/>
          <a:p>
            <a:fld id="{042AD008-A837-A24B-9309-B0C8A334054B}" type="datetimeFigureOut">
              <a:rPr lang="fi-FI" smtClean="0"/>
              <a:t>19.3.2026</a:t>
            </a:fld>
            <a:endParaRPr lang="fi-FI"/>
          </a:p>
        </p:txBody>
      </p:sp>
      <p:sp>
        <p:nvSpPr>
          <p:cNvPr id="11" name="Alatunnisteen paikkamerkki 10">
            <a:extLst>
              <a:ext uri="{FF2B5EF4-FFF2-40B4-BE49-F238E27FC236}">
                <a16:creationId xmlns:a16="http://schemas.microsoft.com/office/drawing/2014/main" id="{40FDD8E6-E4E4-49D2-AF36-8797BA68C647}"/>
              </a:ext>
            </a:extLst>
          </p:cNvPr>
          <p:cNvSpPr>
            <a:spLocks noGrp="1"/>
          </p:cNvSpPr>
          <p:nvPr>
            <p:ph type="ftr" sz="quarter" idx="11"/>
          </p:nvPr>
        </p:nvSpPr>
        <p:spPr/>
        <p:txBody>
          <a:bodyPr/>
          <a:lstStyle/>
          <a:p>
            <a:endParaRPr lang="fi-FI"/>
          </a:p>
        </p:txBody>
      </p:sp>
      <p:sp>
        <p:nvSpPr>
          <p:cNvPr id="12" name="Dian numeron paikkamerkki 11">
            <a:extLst>
              <a:ext uri="{FF2B5EF4-FFF2-40B4-BE49-F238E27FC236}">
                <a16:creationId xmlns:a16="http://schemas.microsoft.com/office/drawing/2014/main" id="{F79DA495-2237-4CE3-B100-367BD165473C}"/>
              </a:ext>
            </a:extLst>
          </p:cNvPr>
          <p:cNvSpPr>
            <a:spLocks noGrp="1"/>
          </p:cNvSpPr>
          <p:nvPr>
            <p:ph type="sldNum" sz="quarter" idx="12"/>
          </p:nvPr>
        </p:nvSpPr>
        <p:spPr/>
        <p:txBody>
          <a:bodyPr/>
          <a:lstStyle/>
          <a:p>
            <a:fld id="{757CAD4F-3332-EC4C-BFB6-08BFA89705D2}" type="slidenum">
              <a:rPr lang="fi-FI" smtClean="0"/>
              <a:t>‹#›</a:t>
            </a:fld>
            <a:endParaRPr lang="fi-FI"/>
          </a:p>
        </p:txBody>
      </p:sp>
    </p:spTree>
    <p:extLst>
      <p:ext uri="{BB962C8B-B14F-4D97-AF65-F5344CB8AC3E}">
        <p14:creationId xmlns:p14="http://schemas.microsoft.com/office/powerpoint/2010/main" val="1880231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Otsikko ja sisältö_vaalea">
    <p:spTree>
      <p:nvGrpSpPr>
        <p:cNvPr id="1" name=""/>
        <p:cNvGrpSpPr/>
        <p:nvPr/>
      </p:nvGrpSpPr>
      <p:grpSpPr>
        <a:xfrm>
          <a:off x="0" y="0"/>
          <a:ext cx="0" cy="0"/>
          <a:chOff x="0" y="0"/>
          <a:chExt cx="0" cy="0"/>
        </a:xfrm>
      </p:grpSpPr>
      <p:pic>
        <p:nvPicPr>
          <p:cNvPr id="3" name="Kuva 2" descr="Kuva, joka sisältää kohteen piha-, vesi, syksy, maisema&#10;&#10;Kuvaus luotu automaattisesti">
            <a:extLst>
              <a:ext uri="{FF2B5EF4-FFF2-40B4-BE49-F238E27FC236}">
                <a16:creationId xmlns:a16="http://schemas.microsoft.com/office/drawing/2014/main" id="{2160E0D4-6246-9A0C-483B-A81D9BBBA4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3858437" cy="6865546"/>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
        <p:nvSpPr>
          <p:cNvPr id="10" name="Päivämäärän paikkamerkki 9">
            <a:extLst>
              <a:ext uri="{FF2B5EF4-FFF2-40B4-BE49-F238E27FC236}">
                <a16:creationId xmlns:a16="http://schemas.microsoft.com/office/drawing/2014/main" id="{B85BE179-A413-43DD-BC5B-E347C6212AA4}"/>
              </a:ext>
            </a:extLst>
          </p:cNvPr>
          <p:cNvSpPr>
            <a:spLocks noGrp="1"/>
          </p:cNvSpPr>
          <p:nvPr>
            <p:ph type="dt" sz="half" idx="10"/>
          </p:nvPr>
        </p:nvSpPr>
        <p:spPr/>
        <p:txBody>
          <a:bodyPr/>
          <a:lstStyle/>
          <a:p>
            <a:fld id="{042AD008-A837-A24B-9309-B0C8A334054B}" type="datetimeFigureOut">
              <a:rPr lang="fi-FI" smtClean="0"/>
              <a:t>19.3.2026</a:t>
            </a:fld>
            <a:endParaRPr lang="fi-FI"/>
          </a:p>
        </p:txBody>
      </p:sp>
      <p:sp>
        <p:nvSpPr>
          <p:cNvPr id="11" name="Alatunnisteen paikkamerkki 10">
            <a:extLst>
              <a:ext uri="{FF2B5EF4-FFF2-40B4-BE49-F238E27FC236}">
                <a16:creationId xmlns:a16="http://schemas.microsoft.com/office/drawing/2014/main" id="{40FDD8E6-E4E4-49D2-AF36-8797BA68C647}"/>
              </a:ext>
            </a:extLst>
          </p:cNvPr>
          <p:cNvSpPr>
            <a:spLocks noGrp="1"/>
          </p:cNvSpPr>
          <p:nvPr>
            <p:ph type="ftr" sz="quarter" idx="11"/>
          </p:nvPr>
        </p:nvSpPr>
        <p:spPr/>
        <p:txBody>
          <a:bodyPr/>
          <a:lstStyle/>
          <a:p>
            <a:endParaRPr lang="fi-FI"/>
          </a:p>
        </p:txBody>
      </p:sp>
      <p:sp>
        <p:nvSpPr>
          <p:cNvPr id="12" name="Dian numeron paikkamerkki 11">
            <a:extLst>
              <a:ext uri="{FF2B5EF4-FFF2-40B4-BE49-F238E27FC236}">
                <a16:creationId xmlns:a16="http://schemas.microsoft.com/office/drawing/2014/main" id="{F79DA495-2237-4CE3-B100-367BD165473C}"/>
              </a:ext>
            </a:extLst>
          </p:cNvPr>
          <p:cNvSpPr>
            <a:spLocks noGrp="1"/>
          </p:cNvSpPr>
          <p:nvPr>
            <p:ph type="sldNum" sz="quarter" idx="12"/>
          </p:nvPr>
        </p:nvSpPr>
        <p:spPr/>
        <p:txBody>
          <a:bodyPr/>
          <a:lstStyle/>
          <a:p>
            <a:fld id="{757CAD4F-3332-EC4C-BFB6-08BFA89705D2}" type="slidenum">
              <a:rPr lang="fi-FI" smtClean="0"/>
              <a:t>‹#›</a:t>
            </a:fld>
            <a:endParaRPr lang="fi-FI"/>
          </a:p>
        </p:txBody>
      </p:sp>
    </p:spTree>
    <p:extLst>
      <p:ext uri="{BB962C8B-B14F-4D97-AF65-F5344CB8AC3E}">
        <p14:creationId xmlns:p14="http://schemas.microsoft.com/office/powerpoint/2010/main" val="2425129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Otsikko ja sisältö_vaalea">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179E9CD-F85E-CDD7-030F-731E9B430D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854196"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
        <p:nvSpPr>
          <p:cNvPr id="10" name="Päivämäärän paikkamerkki 9">
            <a:extLst>
              <a:ext uri="{FF2B5EF4-FFF2-40B4-BE49-F238E27FC236}">
                <a16:creationId xmlns:a16="http://schemas.microsoft.com/office/drawing/2014/main" id="{B85BE179-A413-43DD-BC5B-E347C6212AA4}"/>
              </a:ext>
            </a:extLst>
          </p:cNvPr>
          <p:cNvSpPr>
            <a:spLocks noGrp="1"/>
          </p:cNvSpPr>
          <p:nvPr>
            <p:ph type="dt" sz="half" idx="10"/>
          </p:nvPr>
        </p:nvSpPr>
        <p:spPr/>
        <p:txBody>
          <a:bodyPr/>
          <a:lstStyle/>
          <a:p>
            <a:fld id="{042AD008-A837-A24B-9309-B0C8A334054B}" type="datetimeFigureOut">
              <a:rPr lang="fi-FI" smtClean="0"/>
              <a:t>19.3.2026</a:t>
            </a:fld>
            <a:endParaRPr lang="fi-FI"/>
          </a:p>
        </p:txBody>
      </p:sp>
      <p:sp>
        <p:nvSpPr>
          <p:cNvPr id="11" name="Alatunnisteen paikkamerkki 10">
            <a:extLst>
              <a:ext uri="{FF2B5EF4-FFF2-40B4-BE49-F238E27FC236}">
                <a16:creationId xmlns:a16="http://schemas.microsoft.com/office/drawing/2014/main" id="{40FDD8E6-E4E4-49D2-AF36-8797BA68C647}"/>
              </a:ext>
            </a:extLst>
          </p:cNvPr>
          <p:cNvSpPr>
            <a:spLocks noGrp="1"/>
          </p:cNvSpPr>
          <p:nvPr>
            <p:ph type="ftr" sz="quarter" idx="11"/>
          </p:nvPr>
        </p:nvSpPr>
        <p:spPr/>
        <p:txBody>
          <a:bodyPr/>
          <a:lstStyle/>
          <a:p>
            <a:endParaRPr lang="fi-FI"/>
          </a:p>
        </p:txBody>
      </p:sp>
      <p:sp>
        <p:nvSpPr>
          <p:cNvPr id="12" name="Dian numeron paikkamerkki 11">
            <a:extLst>
              <a:ext uri="{FF2B5EF4-FFF2-40B4-BE49-F238E27FC236}">
                <a16:creationId xmlns:a16="http://schemas.microsoft.com/office/drawing/2014/main" id="{F79DA495-2237-4CE3-B100-367BD165473C}"/>
              </a:ext>
            </a:extLst>
          </p:cNvPr>
          <p:cNvSpPr>
            <a:spLocks noGrp="1"/>
          </p:cNvSpPr>
          <p:nvPr>
            <p:ph type="sldNum" sz="quarter" idx="12"/>
          </p:nvPr>
        </p:nvSpPr>
        <p:spPr/>
        <p:txBody>
          <a:bodyPr/>
          <a:lstStyle/>
          <a:p>
            <a:fld id="{757CAD4F-3332-EC4C-BFB6-08BFA89705D2}" type="slidenum">
              <a:rPr lang="fi-FI" smtClean="0"/>
              <a:t>‹#›</a:t>
            </a:fld>
            <a:endParaRPr lang="fi-FI"/>
          </a:p>
        </p:txBody>
      </p:sp>
    </p:spTree>
    <p:extLst>
      <p:ext uri="{BB962C8B-B14F-4D97-AF65-F5344CB8AC3E}">
        <p14:creationId xmlns:p14="http://schemas.microsoft.com/office/powerpoint/2010/main" val="4269788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Otsikko ja sisältö_vaalea">
    <p:spTree>
      <p:nvGrpSpPr>
        <p:cNvPr id="1" name=""/>
        <p:cNvGrpSpPr/>
        <p:nvPr/>
      </p:nvGrpSpPr>
      <p:grpSpPr>
        <a:xfrm>
          <a:off x="0" y="0"/>
          <a:ext cx="0" cy="0"/>
          <a:chOff x="0" y="0"/>
          <a:chExt cx="0" cy="0"/>
        </a:xfrm>
      </p:grpSpPr>
      <p:pic>
        <p:nvPicPr>
          <p:cNvPr id="3" name="Kuva 2" descr="Kuva, joka sisältää kohteen piha-, lumi, talvi, jäätävä&#10;&#10;Kuvaus luotu automaattisesti">
            <a:extLst>
              <a:ext uri="{FF2B5EF4-FFF2-40B4-BE49-F238E27FC236}">
                <a16:creationId xmlns:a16="http://schemas.microsoft.com/office/drawing/2014/main" id="{FB733DCB-DCE0-5B93-F6A2-EDD7545509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854196"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
        <p:nvSpPr>
          <p:cNvPr id="10" name="Päivämäärän paikkamerkki 9">
            <a:extLst>
              <a:ext uri="{FF2B5EF4-FFF2-40B4-BE49-F238E27FC236}">
                <a16:creationId xmlns:a16="http://schemas.microsoft.com/office/drawing/2014/main" id="{B85BE179-A413-43DD-BC5B-E347C6212AA4}"/>
              </a:ext>
            </a:extLst>
          </p:cNvPr>
          <p:cNvSpPr>
            <a:spLocks noGrp="1"/>
          </p:cNvSpPr>
          <p:nvPr>
            <p:ph type="dt" sz="half" idx="10"/>
          </p:nvPr>
        </p:nvSpPr>
        <p:spPr/>
        <p:txBody>
          <a:bodyPr/>
          <a:lstStyle/>
          <a:p>
            <a:fld id="{042AD008-A837-A24B-9309-B0C8A334054B}" type="datetimeFigureOut">
              <a:rPr lang="fi-FI" smtClean="0"/>
              <a:t>19.3.2026</a:t>
            </a:fld>
            <a:endParaRPr lang="fi-FI"/>
          </a:p>
        </p:txBody>
      </p:sp>
      <p:sp>
        <p:nvSpPr>
          <p:cNvPr id="11" name="Alatunnisteen paikkamerkki 10">
            <a:extLst>
              <a:ext uri="{FF2B5EF4-FFF2-40B4-BE49-F238E27FC236}">
                <a16:creationId xmlns:a16="http://schemas.microsoft.com/office/drawing/2014/main" id="{40FDD8E6-E4E4-49D2-AF36-8797BA68C647}"/>
              </a:ext>
            </a:extLst>
          </p:cNvPr>
          <p:cNvSpPr>
            <a:spLocks noGrp="1"/>
          </p:cNvSpPr>
          <p:nvPr>
            <p:ph type="ftr" sz="quarter" idx="11"/>
          </p:nvPr>
        </p:nvSpPr>
        <p:spPr/>
        <p:txBody>
          <a:bodyPr/>
          <a:lstStyle/>
          <a:p>
            <a:endParaRPr lang="fi-FI"/>
          </a:p>
        </p:txBody>
      </p:sp>
      <p:sp>
        <p:nvSpPr>
          <p:cNvPr id="12" name="Dian numeron paikkamerkki 11">
            <a:extLst>
              <a:ext uri="{FF2B5EF4-FFF2-40B4-BE49-F238E27FC236}">
                <a16:creationId xmlns:a16="http://schemas.microsoft.com/office/drawing/2014/main" id="{F79DA495-2237-4CE3-B100-367BD165473C}"/>
              </a:ext>
            </a:extLst>
          </p:cNvPr>
          <p:cNvSpPr>
            <a:spLocks noGrp="1"/>
          </p:cNvSpPr>
          <p:nvPr>
            <p:ph type="sldNum" sz="quarter" idx="12"/>
          </p:nvPr>
        </p:nvSpPr>
        <p:spPr/>
        <p:txBody>
          <a:bodyPr/>
          <a:lstStyle/>
          <a:p>
            <a:fld id="{757CAD4F-3332-EC4C-BFB6-08BFA89705D2}" type="slidenum">
              <a:rPr lang="fi-FI" smtClean="0"/>
              <a:t>‹#›</a:t>
            </a:fld>
            <a:endParaRPr lang="fi-FI"/>
          </a:p>
        </p:txBody>
      </p:sp>
    </p:spTree>
    <p:extLst>
      <p:ext uri="{BB962C8B-B14F-4D97-AF65-F5344CB8AC3E}">
        <p14:creationId xmlns:p14="http://schemas.microsoft.com/office/powerpoint/2010/main" val="2086919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Otsikko ja sisältö_vaalea">
    <p:spTree>
      <p:nvGrpSpPr>
        <p:cNvPr id="1" name=""/>
        <p:cNvGrpSpPr/>
        <p:nvPr/>
      </p:nvGrpSpPr>
      <p:grpSpPr>
        <a:xfrm>
          <a:off x="0" y="0"/>
          <a:ext cx="0" cy="0"/>
          <a:chOff x="0" y="0"/>
          <a:chExt cx="0" cy="0"/>
        </a:xfrm>
      </p:grpSpPr>
      <p:pic>
        <p:nvPicPr>
          <p:cNvPr id="3" name="Kuva 2" descr="Kuva, joka sisältää kohteen kasvi, puu, havupuu, piha-&#10;&#10;Kuvaus luotu automaattisesti">
            <a:extLst>
              <a:ext uri="{FF2B5EF4-FFF2-40B4-BE49-F238E27FC236}">
                <a16:creationId xmlns:a16="http://schemas.microsoft.com/office/drawing/2014/main" id="{E0693561-8DF6-F3D5-B72E-0E339C7927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854196"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
        <p:nvSpPr>
          <p:cNvPr id="10" name="Päivämäärän paikkamerkki 9">
            <a:extLst>
              <a:ext uri="{FF2B5EF4-FFF2-40B4-BE49-F238E27FC236}">
                <a16:creationId xmlns:a16="http://schemas.microsoft.com/office/drawing/2014/main" id="{B85BE179-A413-43DD-BC5B-E347C6212AA4}"/>
              </a:ext>
            </a:extLst>
          </p:cNvPr>
          <p:cNvSpPr>
            <a:spLocks noGrp="1"/>
          </p:cNvSpPr>
          <p:nvPr>
            <p:ph type="dt" sz="half" idx="10"/>
          </p:nvPr>
        </p:nvSpPr>
        <p:spPr/>
        <p:txBody>
          <a:bodyPr/>
          <a:lstStyle/>
          <a:p>
            <a:fld id="{042AD008-A837-A24B-9309-B0C8A334054B}" type="datetimeFigureOut">
              <a:rPr lang="fi-FI" smtClean="0"/>
              <a:t>19.3.2026</a:t>
            </a:fld>
            <a:endParaRPr lang="fi-FI"/>
          </a:p>
        </p:txBody>
      </p:sp>
      <p:sp>
        <p:nvSpPr>
          <p:cNvPr id="11" name="Alatunnisteen paikkamerkki 10">
            <a:extLst>
              <a:ext uri="{FF2B5EF4-FFF2-40B4-BE49-F238E27FC236}">
                <a16:creationId xmlns:a16="http://schemas.microsoft.com/office/drawing/2014/main" id="{40FDD8E6-E4E4-49D2-AF36-8797BA68C647}"/>
              </a:ext>
            </a:extLst>
          </p:cNvPr>
          <p:cNvSpPr>
            <a:spLocks noGrp="1"/>
          </p:cNvSpPr>
          <p:nvPr>
            <p:ph type="ftr" sz="quarter" idx="11"/>
          </p:nvPr>
        </p:nvSpPr>
        <p:spPr/>
        <p:txBody>
          <a:bodyPr/>
          <a:lstStyle/>
          <a:p>
            <a:endParaRPr lang="fi-FI"/>
          </a:p>
        </p:txBody>
      </p:sp>
      <p:sp>
        <p:nvSpPr>
          <p:cNvPr id="12" name="Dian numeron paikkamerkki 11">
            <a:extLst>
              <a:ext uri="{FF2B5EF4-FFF2-40B4-BE49-F238E27FC236}">
                <a16:creationId xmlns:a16="http://schemas.microsoft.com/office/drawing/2014/main" id="{F79DA495-2237-4CE3-B100-367BD165473C}"/>
              </a:ext>
            </a:extLst>
          </p:cNvPr>
          <p:cNvSpPr>
            <a:spLocks noGrp="1"/>
          </p:cNvSpPr>
          <p:nvPr>
            <p:ph type="sldNum" sz="quarter" idx="12"/>
          </p:nvPr>
        </p:nvSpPr>
        <p:spPr/>
        <p:txBody>
          <a:bodyPr/>
          <a:lstStyle/>
          <a:p>
            <a:fld id="{757CAD4F-3332-EC4C-BFB6-08BFA89705D2}" type="slidenum">
              <a:rPr lang="fi-FI" smtClean="0"/>
              <a:t>‹#›</a:t>
            </a:fld>
            <a:endParaRPr lang="fi-FI"/>
          </a:p>
        </p:txBody>
      </p:sp>
    </p:spTree>
    <p:extLst>
      <p:ext uri="{BB962C8B-B14F-4D97-AF65-F5344CB8AC3E}">
        <p14:creationId xmlns:p14="http://schemas.microsoft.com/office/powerpoint/2010/main" val="187995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Otsikko ja sisältö_vaalea">
    <p:spTree>
      <p:nvGrpSpPr>
        <p:cNvPr id="1" name=""/>
        <p:cNvGrpSpPr/>
        <p:nvPr/>
      </p:nvGrpSpPr>
      <p:grpSpPr>
        <a:xfrm>
          <a:off x="0" y="0"/>
          <a:ext cx="0" cy="0"/>
          <a:chOff x="0" y="0"/>
          <a:chExt cx="0" cy="0"/>
        </a:xfrm>
      </p:grpSpPr>
      <p:pic>
        <p:nvPicPr>
          <p:cNvPr id="3" name="Kuva 2" descr="Kuva, joka sisältää kohteen auto, ulko, maa, pysäköity&#10;&#10;Kuvaus luotu automaattisesti">
            <a:extLst>
              <a:ext uri="{FF2B5EF4-FFF2-40B4-BE49-F238E27FC236}">
                <a16:creationId xmlns:a16="http://schemas.microsoft.com/office/drawing/2014/main" id="{D2A2BEC7-1CFB-44F6-885E-9DF69AB906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858437" cy="6862984"/>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2575857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Otsikko ja sisältö_vaalea">
    <p:spTree>
      <p:nvGrpSpPr>
        <p:cNvPr id="1" name=""/>
        <p:cNvGrpSpPr/>
        <p:nvPr/>
      </p:nvGrpSpPr>
      <p:grpSpPr>
        <a:xfrm>
          <a:off x="0" y="0"/>
          <a:ext cx="0" cy="0"/>
          <a:chOff x="0" y="0"/>
          <a:chExt cx="0" cy="0"/>
        </a:xfrm>
      </p:grpSpPr>
      <p:pic>
        <p:nvPicPr>
          <p:cNvPr id="4" name="Kuva 3" descr="Kuva, joka sisältää kohteen puu, ulko, kasvi, havupuu&#10;&#10;Kuvaus luotu automaattisesti">
            <a:extLst>
              <a:ext uri="{FF2B5EF4-FFF2-40B4-BE49-F238E27FC236}">
                <a16:creationId xmlns:a16="http://schemas.microsoft.com/office/drawing/2014/main" id="{0574DF6F-3C17-4111-865A-E019122D22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858108"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2133590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Otsikko ja sisältö_vaalea">
    <p:spTree>
      <p:nvGrpSpPr>
        <p:cNvPr id="1" name=""/>
        <p:cNvGrpSpPr/>
        <p:nvPr/>
      </p:nvGrpSpPr>
      <p:grpSpPr>
        <a:xfrm>
          <a:off x="0" y="0"/>
          <a:ext cx="0" cy="0"/>
          <a:chOff x="0" y="0"/>
          <a:chExt cx="0" cy="0"/>
        </a:xfrm>
      </p:grpSpPr>
      <p:pic>
        <p:nvPicPr>
          <p:cNvPr id="3" name="Kuva 2" descr="Kuva, joka sisältää kohteen ulko, taivas, lumi, luonto&#10;&#10;Kuvaus luotu automaattisesti">
            <a:extLst>
              <a:ext uri="{FF2B5EF4-FFF2-40B4-BE49-F238E27FC236}">
                <a16:creationId xmlns:a16="http://schemas.microsoft.com/office/drawing/2014/main" id="{94A78648-0A7D-4A3B-A5EE-77942A2E7C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3857951"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5155597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Otsikko ja sisältö_vaalea">
    <p:spTree>
      <p:nvGrpSpPr>
        <p:cNvPr id="1" name=""/>
        <p:cNvGrpSpPr/>
        <p:nvPr/>
      </p:nvGrpSpPr>
      <p:grpSpPr>
        <a:xfrm>
          <a:off x="0" y="0"/>
          <a:ext cx="0" cy="0"/>
          <a:chOff x="0" y="0"/>
          <a:chExt cx="0" cy="0"/>
        </a:xfrm>
      </p:grpSpPr>
      <p:pic>
        <p:nvPicPr>
          <p:cNvPr id="4" name="Kuva 3" descr="Kuva, joka sisältää kohteen ulko, puu, taivas, kenttä&#10;&#10;Kuvaus luotu automaattisesti">
            <a:extLst>
              <a:ext uri="{FF2B5EF4-FFF2-40B4-BE49-F238E27FC236}">
                <a16:creationId xmlns:a16="http://schemas.microsoft.com/office/drawing/2014/main" id="{527D4AC4-5586-49EB-8377-49B876572D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 y="0"/>
            <a:ext cx="3857625"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2850868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Otsikko ja sisältö_vaale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2"/>
          <a:stretch>
            <a:fillRect/>
          </a:stretch>
        </p:blipFill>
        <p:spPr>
          <a:xfrm>
            <a:off x="11137276" y="273774"/>
            <a:ext cx="741812" cy="634941"/>
          </a:xfrm>
          <a:prstGeom prst="rect">
            <a:avLst/>
          </a:prstGeom>
        </p:spPr>
      </p:pic>
      <p:pic>
        <p:nvPicPr>
          <p:cNvPr id="3" name="Kuva 2" descr="Kuva, joka sisältää kohteen kasvi, puu, piha-, havupuu&#10;&#10;Kuvaus luotu automaattisesti">
            <a:extLst>
              <a:ext uri="{FF2B5EF4-FFF2-40B4-BE49-F238E27FC236}">
                <a16:creationId xmlns:a16="http://schemas.microsoft.com/office/drawing/2014/main" id="{CAFE3B4A-D6D9-986E-4420-D7012292899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854196" cy="6858000"/>
          </a:xfrm>
          <a:prstGeom prst="rect">
            <a:avLst/>
          </a:prstGeom>
        </p:spPr>
      </p:pic>
    </p:spTree>
    <p:extLst>
      <p:ext uri="{BB962C8B-B14F-4D97-AF65-F5344CB8AC3E}">
        <p14:creationId xmlns:p14="http://schemas.microsoft.com/office/powerpoint/2010/main" val="4062694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Otsikko ja sisältö_vaale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2"/>
          <a:stretch>
            <a:fillRect/>
          </a:stretch>
        </p:blipFill>
        <p:spPr>
          <a:xfrm>
            <a:off x="11137276" y="273774"/>
            <a:ext cx="741812" cy="634941"/>
          </a:xfrm>
          <a:prstGeom prst="rect">
            <a:avLst/>
          </a:prstGeom>
        </p:spPr>
      </p:pic>
      <p:pic>
        <p:nvPicPr>
          <p:cNvPr id="3" name="Kuva 2" descr="Kuva, joka sisältää kohteen piha-, luonto, ruoho, taivas&#10;&#10;Kuvaus luotu automaattisesti">
            <a:extLst>
              <a:ext uri="{FF2B5EF4-FFF2-40B4-BE49-F238E27FC236}">
                <a16:creationId xmlns:a16="http://schemas.microsoft.com/office/drawing/2014/main" id="{D50B0716-8681-E799-5C44-D30CD78806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854196" cy="6858000"/>
          </a:xfrm>
          <a:prstGeom prst="rect">
            <a:avLst/>
          </a:prstGeom>
        </p:spPr>
      </p:pic>
    </p:spTree>
    <p:extLst>
      <p:ext uri="{BB962C8B-B14F-4D97-AF65-F5344CB8AC3E}">
        <p14:creationId xmlns:p14="http://schemas.microsoft.com/office/powerpoint/2010/main" val="355348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Otsikko ja sisältö_vaale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2"/>
          <a:stretch>
            <a:fillRect/>
          </a:stretch>
        </p:blipFill>
        <p:spPr>
          <a:xfrm>
            <a:off x="11137276" y="273774"/>
            <a:ext cx="741812" cy="634941"/>
          </a:xfrm>
          <a:prstGeom prst="rect">
            <a:avLst/>
          </a:prstGeom>
        </p:spPr>
      </p:pic>
      <p:pic>
        <p:nvPicPr>
          <p:cNvPr id="3" name="Kuva 2" descr="Kuva, joka sisältää kohteen piha-, puu, maisema, ruoho&#10;&#10;Kuvaus luotu automaattisesti">
            <a:extLst>
              <a:ext uri="{FF2B5EF4-FFF2-40B4-BE49-F238E27FC236}">
                <a16:creationId xmlns:a16="http://schemas.microsoft.com/office/drawing/2014/main" id="{51715D5A-722E-D2B3-2D3F-C9D8F08A54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854196" cy="6858000"/>
          </a:xfrm>
          <a:prstGeom prst="rect">
            <a:avLst/>
          </a:prstGeom>
        </p:spPr>
      </p:pic>
    </p:spTree>
    <p:extLst>
      <p:ext uri="{BB962C8B-B14F-4D97-AF65-F5344CB8AC3E}">
        <p14:creationId xmlns:p14="http://schemas.microsoft.com/office/powerpoint/2010/main" val="642051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Otsikko ja sisältö_vaale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2078C05-2C75-8DC5-9857-60D2D33CEA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 y="0"/>
            <a:ext cx="3854252"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879289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Otsikko ja sisältö_vaalea">
    <p:spTree>
      <p:nvGrpSpPr>
        <p:cNvPr id="1" name=""/>
        <p:cNvGrpSpPr/>
        <p:nvPr/>
      </p:nvGrpSpPr>
      <p:grpSpPr>
        <a:xfrm>
          <a:off x="0" y="0"/>
          <a:ext cx="0" cy="0"/>
          <a:chOff x="0" y="0"/>
          <a:chExt cx="0" cy="0"/>
        </a:xfrm>
      </p:grpSpPr>
      <p:pic>
        <p:nvPicPr>
          <p:cNvPr id="3" name="Kuva 2" descr="Kuva, joka sisältää kohteen puu, kasvi, ulko, metsä&#10;&#10;Kuvaus luotu automaattisesti">
            <a:extLst>
              <a:ext uri="{FF2B5EF4-FFF2-40B4-BE49-F238E27FC236}">
                <a16:creationId xmlns:a16="http://schemas.microsoft.com/office/drawing/2014/main" id="{C9055911-F971-4EDF-9FC1-9E50230778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 y="0"/>
            <a:ext cx="3857990"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3553680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Otsikko ja sisältö_vaalea">
    <p:spTree>
      <p:nvGrpSpPr>
        <p:cNvPr id="1" name=""/>
        <p:cNvGrpSpPr/>
        <p:nvPr/>
      </p:nvGrpSpPr>
      <p:grpSpPr>
        <a:xfrm>
          <a:off x="0" y="0"/>
          <a:ext cx="0" cy="0"/>
          <a:chOff x="0" y="0"/>
          <a:chExt cx="0" cy="0"/>
        </a:xfrm>
      </p:grpSpPr>
      <p:pic>
        <p:nvPicPr>
          <p:cNvPr id="9" name="Kuva 8" descr="Kuva, joka sisältää kohteen ulko, taivas, tapa, tie&#10;&#10;Kuvaus luotu automaattisesti">
            <a:extLst>
              <a:ext uri="{FF2B5EF4-FFF2-40B4-BE49-F238E27FC236}">
                <a16:creationId xmlns:a16="http://schemas.microsoft.com/office/drawing/2014/main" id="{955346B8-5FEE-4916-98E4-1B428163D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858122"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9015889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Otsikko ja sisältö_vaalea">
    <p:spTree>
      <p:nvGrpSpPr>
        <p:cNvPr id="1" name=""/>
        <p:cNvGrpSpPr/>
        <p:nvPr/>
      </p:nvGrpSpPr>
      <p:grpSpPr>
        <a:xfrm>
          <a:off x="0" y="0"/>
          <a:ext cx="0" cy="0"/>
          <a:chOff x="0" y="0"/>
          <a:chExt cx="0" cy="0"/>
        </a:xfrm>
      </p:grpSpPr>
      <p:pic>
        <p:nvPicPr>
          <p:cNvPr id="3" name="Kuva 2" descr="Kuva, joka sisältää kohteen puu, ulko, kasvi, päivä&#10;&#10;Kuvaus luotu automaattisesti">
            <a:extLst>
              <a:ext uri="{FF2B5EF4-FFF2-40B4-BE49-F238E27FC236}">
                <a16:creationId xmlns:a16="http://schemas.microsoft.com/office/drawing/2014/main" id="{2072C668-3858-43BD-8D6E-FCEAE87207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 y="0"/>
            <a:ext cx="3857625" cy="6858000"/>
          </a:xfrm>
          <a:prstGeom prst="rect">
            <a:avLst/>
          </a:prstGeom>
        </p:spPr>
      </p:pic>
      <p:sp>
        <p:nvSpPr>
          <p:cNvPr id="7" name="Otsikko 1">
            <a:extLst>
              <a:ext uri="{FF2B5EF4-FFF2-40B4-BE49-F238E27FC236}">
                <a16:creationId xmlns:a16="http://schemas.microsoft.com/office/drawing/2014/main" id="{42331208-3721-7F4E-8552-4CFCC465366B}"/>
              </a:ext>
            </a:extLst>
          </p:cNvPr>
          <p:cNvSpPr>
            <a:spLocks noGrp="1"/>
          </p:cNvSpPr>
          <p:nvPr>
            <p:ph type="title" hasCustomPrompt="1"/>
          </p:nvPr>
        </p:nvSpPr>
        <p:spPr>
          <a:xfrm>
            <a:off x="4267200" y="677591"/>
            <a:ext cx="7086600" cy="1325563"/>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sp>
        <p:nvSpPr>
          <p:cNvPr id="8" name="Sisällön paikkamerkki 2">
            <a:extLst>
              <a:ext uri="{FF2B5EF4-FFF2-40B4-BE49-F238E27FC236}">
                <a16:creationId xmlns:a16="http://schemas.microsoft.com/office/drawing/2014/main" id="{082178AD-5735-D74F-814D-1579F55E930D}"/>
              </a:ext>
            </a:extLst>
          </p:cNvPr>
          <p:cNvSpPr>
            <a:spLocks noGrp="1"/>
          </p:cNvSpPr>
          <p:nvPr>
            <p:ph idx="1" hasCustomPrompt="1"/>
          </p:nvPr>
        </p:nvSpPr>
        <p:spPr>
          <a:xfrm>
            <a:off x="4267198" y="2138091"/>
            <a:ext cx="7086601" cy="4351338"/>
          </a:xfrm>
        </p:spPr>
        <p:txBody>
          <a:bodyPr/>
          <a:lstStyle>
            <a:lvl1pPr>
              <a:defRPr sz="2600">
                <a:solidFill>
                  <a:srgbClr val="06823E"/>
                </a:solidFill>
                <a:latin typeface="Roboto" panose="02000000000000000000" pitchFamily="2" charset="0"/>
                <a:ea typeface="Roboto" panose="02000000000000000000" pitchFamily="2" charset="0"/>
              </a:defRPr>
            </a:lvl1pPr>
            <a:lvl2pPr>
              <a:defRPr sz="2300">
                <a:solidFill>
                  <a:srgbClr val="06823E"/>
                </a:solidFill>
                <a:latin typeface="Roboto" panose="02000000000000000000" pitchFamily="2" charset="0"/>
                <a:ea typeface="Roboto" panose="02000000000000000000" pitchFamily="2" charset="0"/>
              </a:defRPr>
            </a:lvl2pPr>
            <a:lvl3pPr>
              <a:defRPr sz="2000">
                <a:solidFill>
                  <a:srgbClr val="06823E"/>
                </a:solidFill>
                <a:latin typeface="Roboto" panose="02000000000000000000" pitchFamily="2" charset="0"/>
                <a:ea typeface="Roboto" panose="02000000000000000000" pitchFamily="2" charset="0"/>
              </a:defRPr>
            </a:lvl3pPr>
            <a:lvl4pPr>
              <a:defRPr sz="1700">
                <a:solidFill>
                  <a:srgbClr val="06823E"/>
                </a:solidFill>
                <a:latin typeface="Roboto" panose="02000000000000000000" pitchFamily="2" charset="0"/>
                <a:ea typeface="Roboto" panose="02000000000000000000" pitchFamily="2" charset="0"/>
              </a:defRPr>
            </a:lvl4pPr>
            <a:lvl5pPr>
              <a:defRPr sz="1500">
                <a:solidFill>
                  <a:srgbClr val="06823E"/>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66DA0A63-F546-DF43-AEE0-C2FAA45ABDF9}"/>
              </a:ext>
            </a:extLst>
          </p:cNvPr>
          <p:cNvPicPr>
            <a:picLocks noChangeAspect="1"/>
          </p:cNvPicPr>
          <p:nvPr userDrawn="1"/>
        </p:nvPicPr>
        <p:blipFill>
          <a:blip r:embed="rId3"/>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4676351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Otsikko ja sisältö_tumma">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722D533D-9CA3-7A4D-AF9D-04F25930F823}"/>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2" name="Otsikko 1">
            <a:extLst>
              <a:ext uri="{FF2B5EF4-FFF2-40B4-BE49-F238E27FC236}">
                <a16:creationId xmlns:a16="http://schemas.microsoft.com/office/drawing/2014/main" id="{0FF8FCD8-E12E-9E4F-A577-37863B631B7C}"/>
              </a:ext>
            </a:extLst>
          </p:cNvPr>
          <p:cNvSpPr>
            <a:spLocks noGrp="1"/>
          </p:cNvSpPr>
          <p:nvPr>
            <p:ph type="title" hasCustomPrompt="1"/>
          </p:nvPr>
        </p:nvSpPr>
        <p:spPr>
          <a:xfrm>
            <a:off x="838200" y="677591"/>
            <a:ext cx="10515600" cy="1325563"/>
          </a:xfrm>
        </p:spPr>
        <p:txBody>
          <a:bodyPr>
            <a:normAutofit/>
          </a:bodyPr>
          <a:lstStyle>
            <a:lvl1pPr>
              <a:defRPr sz="3500" b="0" i="0">
                <a:solidFill>
                  <a:schemeClr val="bg1"/>
                </a:solidFill>
                <a:latin typeface="Poppins Medium" pitchFamily="2" charset="77"/>
                <a:cs typeface="Poppins Medium" pitchFamily="2" charset="77"/>
              </a:defRPr>
            </a:lvl1pPr>
          </a:lstStyle>
          <a:p>
            <a:r>
              <a:rPr lang="fi-FI"/>
              <a:t>Muokkaa klikkaamalla</a:t>
            </a:r>
          </a:p>
        </p:txBody>
      </p:sp>
      <p:sp>
        <p:nvSpPr>
          <p:cNvPr id="3" name="Sisällön paikkamerkki 2">
            <a:extLst>
              <a:ext uri="{FF2B5EF4-FFF2-40B4-BE49-F238E27FC236}">
                <a16:creationId xmlns:a16="http://schemas.microsoft.com/office/drawing/2014/main" id="{D99AA31B-E757-B744-A13F-B1085741C972}"/>
              </a:ext>
            </a:extLst>
          </p:cNvPr>
          <p:cNvSpPr>
            <a:spLocks noGrp="1"/>
          </p:cNvSpPr>
          <p:nvPr>
            <p:ph idx="1" hasCustomPrompt="1"/>
          </p:nvPr>
        </p:nvSpPr>
        <p:spPr>
          <a:xfrm>
            <a:off x="838200" y="2138091"/>
            <a:ext cx="10515600" cy="4351338"/>
          </a:xfrm>
        </p:spPr>
        <p:txBody>
          <a:bodyPr/>
          <a:lstStyle>
            <a:lvl1pPr>
              <a:defRPr sz="2600">
                <a:solidFill>
                  <a:schemeClr val="bg1"/>
                </a:solidFill>
                <a:latin typeface="Roboto" panose="02000000000000000000" pitchFamily="2" charset="0"/>
                <a:ea typeface="Roboto" panose="02000000000000000000" pitchFamily="2" charset="0"/>
              </a:defRPr>
            </a:lvl1pPr>
            <a:lvl2pPr>
              <a:defRPr sz="2300">
                <a:solidFill>
                  <a:schemeClr val="bg1"/>
                </a:solidFill>
                <a:latin typeface="Roboto" panose="02000000000000000000" pitchFamily="2" charset="0"/>
                <a:ea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defRPr>
            </a:lvl3pPr>
            <a:lvl4pPr>
              <a:defRPr sz="1700">
                <a:solidFill>
                  <a:schemeClr val="bg1"/>
                </a:solidFill>
                <a:latin typeface="Roboto" panose="02000000000000000000" pitchFamily="2" charset="0"/>
                <a:ea typeface="Roboto" panose="02000000000000000000" pitchFamily="2" charset="0"/>
              </a:defRPr>
            </a:lvl4pPr>
            <a:lvl5pPr>
              <a:defRPr sz="1500">
                <a:solidFill>
                  <a:schemeClr val="bg1"/>
                </a:solidFill>
                <a:latin typeface="Roboto" panose="02000000000000000000" pitchFamily="2" charset="0"/>
                <a:ea typeface="Roboto" panose="02000000000000000000" pitchFamily="2" charset="0"/>
              </a:defRPr>
            </a:lvl5pPr>
          </a:lstStyle>
          <a:p>
            <a:pPr lvl="0"/>
            <a:r>
              <a:rPr lang="fi-FI"/>
              <a:t>Muokkaa klikkaamalla</a:t>
            </a:r>
          </a:p>
          <a:p>
            <a:pPr lvl="1"/>
            <a:r>
              <a:rPr lang="fi-FI"/>
              <a:t>toinen taso</a:t>
            </a:r>
          </a:p>
          <a:p>
            <a:pPr lvl="2"/>
            <a:r>
              <a:rPr lang="fi-FI"/>
              <a:t>kolmas taso</a:t>
            </a:r>
          </a:p>
          <a:p>
            <a:pPr lvl="3"/>
            <a:r>
              <a:rPr lang="fi-FI"/>
              <a:t>neljäs taso</a:t>
            </a:r>
          </a:p>
          <a:p>
            <a:pPr lvl="4"/>
            <a:r>
              <a:rPr lang="fi-FI"/>
              <a:t>viides taso</a:t>
            </a:r>
          </a:p>
        </p:txBody>
      </p:sp>
      <p:pic>
        <p:nvPicPr>
          <p:cNvPr id="6" name="Kuva 5">
            <a:extLst>
              <a:ext uri="{FF2B5EF4-FFF2-40B4-BE49-F238E27FC236}">
                <a16:creationId xmlns:a16="http://schemas.microsoft.com/office/drawing/2014/main" id="{4FE88405-B52E-5F4E-B445-6691230897F4}"/>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3352430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enet kuvat_vaalea">
    <p:spTree>
      <p:nvGrpSpPr>
        <p:cNvPr id="1" name=""/>
        <p:cNvGrpSpPr/>
        <p:nvPr/>
      </p:nvGrpSpPr>
      <p:grpSpPr>
        <a:xfrm>
          <a:off x="0" y="0"/>
          <a:ext cx="0" cy="0"/>
          <a:chOff x="0" y="0"/>
          <a:chExt cx="0" cy="0"/>
        </a:xfrm>
      </p:grpSpPr>
      <p:sp>
        <p:nvSpPr>
          <p:cNvPr id="10" name="Tekstin paikkamerkki 2">
            <a:extLst>
              <a:ext uri="{FF2B5EF4-FFF2-40B4-BE49-F238E27FC236}">
                <a16:creationId xmlns:a16="http://schemas.microsoft.com/office/drawing/2014/main" id="{E754AB35-401A-6F46-BE5A-AF3F0A9C6E8A}"/>
              </a:ext>
            </a:extLst>
          </p:cNvPr>
          <p:cNvSpPr>
            <a:spLocks noGrp="1"/>
          </p:cNvSpPr>
          <p:nvPr>
            <p:ph type="body" idx="1" hasCustomPrompt="1"/>
          </p:nvPr>
        </p:nvSpPr>
        <p:spPr>
          <a:xfrm>
            <a:off x="831850" y="4512461"/>
            <a:ext cx="10515600" cy="1500187"/>
          </a:xfrm>
        </p:spPr>
        <p:txBody>
          <a:bodyPr>
            <a:normAutofit/>
          </a:bodyPr>
          <a:lstStyle>
            <a:lvl1pPr marL="0" indent="0">
              <a:buNone/>
              <a:defRPr sz="2000">
                <a:solidFill>
                  <a:srgbClr val="06823E"/>
                </a:solidFill>
                <a:latin typeface="Raleway" panose="020B05030301010600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klikkaamalla</a:t>
            </a:r>
          </a:p>
        </p:txBody>
      </p:sp>
      <p:sp>
        <p:nvSpPr>
          <p:cNvPr id="15" name="Tekstin paikkamerkki 2">
            <a:extLst>
              <a:ext uri="{FF2B5EF4-FFF2-40B4-BE49-F238E27FC236}">
                <a16:creationId xmlns:a16="http://schemas.microsoft.com/office/drawing/2014/main" id="{004E5BE4-BD50-0546-830E-C5BD16144C7D}"/>
              </a:ext>
            </a:extLst>
          </p:cNvPr>
          <p:cNvSpPr>
            <a:spLocks noGrp="1"/>
          </p:cNvSpPr>
          <p:nvPr>
            <p:ph type="body" idx="13" hasCustomPrompt="1"/>
          </p:nvPr>
        </p:nvSpPr>
        <p:spPr>
          <a:xfrm>
            <a:off x="838200" y="1231450"/>
            <a:ext cx="2386263" cy="444549"/>
          </a:xfrm>
        </p:spPr>
        <p:txBody>
          <a:bodyPr>
            <a:normAutofit/>
          </a:bodyPr>
          <a:lstStyle>
            <a:lvl1pPr marL="0" indent="0">
              <a:buNone/>
              <a:defRPr sz="1500">
                <a:solidFill>
                  <a:srgbClr val="06823E"/>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16" name="Tekstin paikkamerkki 2">
            <a:extLst>
              <a:ext uri="{FF2B5EF4-FFF2-40B4-BE49-F238E27FC236}">
                <a16:creationId xmlns:a16="http://schemas.microsoft.com/office/drawing/2014/main" id="{EDC7475F-BDF7-E64E-B15D-9CD1A14E7509}"/>
              </a:ext>
            </a:extLst>
          </p:cNvPr>
          <p:cNvSpPr>
            <a:spLocks noGrp="1"/>
          </p:cNvSpPr>
          <p:nvPr>
            <p:ph type="body" idx="14" hasCustomPrompt="1"/>
          </p:nvPr>
        </p:nvSpPr>
        <p:spPr>
          <a:xfrm>
            <a:off x="4707556" y="1231450"/>
            <a:ext cx="2386263" cy="444549"/>
          </a:xfrm>
        </p:spPr>
        <p:txBody>
          <a:bodyPr>
            <a:normAutofit/>
          </a:bodyPr>
          <a:lstStyle>
            <a:lvl1pPr marL="0" indent="0">
              <a:buNone/>
              <a:defRPr sz="1500">
                <a:solidFill>
                  <a:srgbClr val="06823E"/>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17" name="Tekstin paikkamerkki 2">
            <a:extLst>
              <a:ext uri="{FF2B5EF4-FFF2-40B4-BE49-F238E27FC236}">
                <a16:creationId xmlns:a16="http://schemas.microsoft.com/office/drawing/2014/main" id="{E74673CE-0566-C14E-95E3-4EBA2B8D43F0}"/>
              </a:ext>
            </a:extLst>
          </p:cNvPr>
          <p:cNvSpPr>
            <a:spLocks noGrp="1"/>
          </p:cNvSpPr>
          <p:nvPr>
            <p:ph type="body" idx="15" hasCustomPrompt="1"/>
          </p:nvPr>
        </p:nvSpPr>
        <p:spPr>
          <a:xfrm>
            <a:off x="8548036" y="1231450"/>
            <a:ext cx="2386263" cy="444549"/>
          </a:xfrm>
        </p:spPr>
        <p:txBody>
          <a:bodyPr>
            <a:normAutofit/>
          </a:bodyPr>
          <a:lstStyle>
            <a:lvl1pPr marL="0" indent="0">
              <a:buNone/>
              <a:defRPr sz="1500">
                <a:solidFill>
                  <a:srgbClr val="06823E"/>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20" name="Otsikko 1">
            <a:extLst>
              <a:ext uri="{FF2B5EF4-FFF2-40B4-BE49-F238E27FC236}">
                <a16:creationId xmlns:a16="http://schemas.microsoft.com/office/drawing/2014/main" id="{2783601B-08A2-084F-81DD-6BF508E8E46B}"/>
              </a:ext>
            </a:extLst>
          </p:cNvPr>
          <p:cNvSpPr>
            <a:spLocks noGrp="1"/>
          </p:cNvSpPr>
          <p:nvPr>
            <p:ph type="title" hasCustomPrompt="1"/>
          </p:nvPr>
        </p:nvSpPr>
        <p:spPr>
          <a:xfrm>
            <a:off x="838200" y="3436522"/>
            <a:ext cx="10515600" cy="995915"/>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pic>
        <p:nvPicPr>
          <p:cNvPr id="8" name="Kuva 7">
            <a:extLst>
              <a:ext uri="{FF2B5EF4-FFF2-40B4-BE49-F238E27FC236}">
                <a16:creationId xmlns:a16="http://schemas.microsoft.com/office/drawing/2014/main" id="{679576F4-D281-8F4C-AA6E-1C600710BD6D}"/>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2692233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enet kuvat_tumma">
    <p:spTree>
      <p:nvGrpSpPr>
        <p:cNvPr id="1" name=""/>
        <p:cNvGrpSpPr/>
        <p:nvPr/>
      </p:nvGrpSpPr>
      <p:grpSpPr>
        <a:xfrm>
          <a:off x="0" y="0"/>
          <a:ext cx="0" cy="0"/>
          <a:chOff x="0" y="0"/>
          <a:chExt cx="0" cy="0"/>
        </a:xfrm>
      </p:grpSpPr>
      <p:sp>
        <p:nvSpPr>
          <p:cNvPr id="15" name="Suorakulmio 14">
            <a:extLst>
              <a:ext uri="{FF2B5EF4-FFF2-40B4-BE49-F238E27FC236}">
                <a16:creationId xmlns:a16="http://schemas.microsoft.com/office/drawing/2014/main" id="{9EAE2F32-5F62-D942-9422-BD9EF855C532}"/>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3" name="Tekstin paikkamerkki 2">
            <a:extLst>
              <a:ext uri="{FF2B5EF4-FFF2-40B4-BE49-F238E27FC236}">
                <a16:creationId xmlns:a16="http://schemas.microsoft.com/office/drawing/2014/main" id="{6046891B-DBAC-8941-B435-B57A95C1D8FF}"/>
              </a:ext>
            </a:extLst>
          </p:cNvPr>
          <p:cNvSpPr>
            <a:spLocks noGrp="1"/>
          </p:cNvSpPr>
          <p:nvPr>
            <p:ph type="body" idx="1" hasCustomPrompt="1"/>
          </p:nvPr>
        </p:nvSpPr>
        <p:spPr>
          <a:xfrm>
            <a:off x="831850" y="4512461"/>
            <a:ext cx="10515600" cy="1500187"/>
          </a:xfrm>
        </p:spPr>
        <p:txBody>
          <a:bodyPr>
            <a:normAutofit/>
          </a:bodyPr>
          <a:lstStyle>
            <a:lvl1pPr marL="0" indent="0">
              <a:buNone/>
              <a:defRPr sz="2000">
                <a:solidFill>
                  <a:schemeClr val="bg1"/>
                </a:solidFill>
                <a:latin typeface="Raleway" panose="020B05030301010600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klikkaamalla</a:t>
            </a:r>
          </a:p>
        </p:txBody>
      </p:sp>
      <p:sp>
        <p:nvSpPr>
          <p:cNvPr id="12" name="Tekstin paikkamerkki 2">
            <a:extLst>
              <a:ext uri="{FF2B5EF4-FFF2-40B4-BE49-F238E27FC236}">
                <a16:creationId xmlns:a16="http://schemas.microsoft.com/office/drawing/2014/main" id="{F13BD166-B172-8A45-9E8A-69D2D93CE1DB}"/>
              </a:ext>
            </a:extLst>
          </p:cNvPr>
          <p:cNvSpPr>
            <a:spLocks noGrp="1"/>
          </p:cNvSpPr>
          <p:nvPr>
            <p:ph type="body" idx="13" hasCustomPrompt="1"/>
          </p:nvPr>
        </p:nvSpPr>
        <p:spPr>
          <a:xfrm>
            <a:off x="838200" y="1231450"/>
            <a:ext cx="2386263" cy="444549"/>
          </a:xfrm>
        </p:spPr>
        <p:txBody>
          <a:bodyPr>
            <a:normAutofit/>
          </a:bodyPr>
          <a:lstStyle>
            <a:lvl1pPr marL="0" indent="0">
              <a:buNone/>
              <a:defRPr sz="1500">
                <a:solidFill>
                  <a:schemeClr val="bg1"/>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13" name="Tekstin paikkamerkki 2">
            <a:extLst>
              <a:ext uri="{FF2B5EF4-FFF2-40B4-BE49-F238E27FC236}">
                <a16:creationId xmlns:a16="http://schemas.microsoft.com/office/drawing/2014/main" id="{12132290-9C8B-A949-9D33-61CD33786CC7}"/>
              </a:ext>
            </a:extLst>
          </p:cNvPr>
          <p:cNvSpPr>
            <a:spLocks noGrp="1"/>
          </p:cNvSpPr>
          <p:nvPr>
            <p:ph type="body" idx="14" hasCustomPrompt="1"/>
          </p:nvPr>
        </p:nvSpPr>
        <p:spPr>
          <a:xfrm>
            <a:off x="4707556" y="1231450"/>
            <a:ext cx="2386263" cy="444549"/>
          </a:xfrm>
        </p:spPr>
        <p:txBody>
          <a:bodyPr>
            <a:normAutofit/>
          </a:bodyPr>
          <a:lstStyle>
            <a:lvl1pPr marL="0" indent="0">
              <a:buNone/>
              <a:defRPr sz="1500">
                <a:solidFill>
                  <a:schemeClr val="bg1"/>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14" name="Tekstin paikkamerkki 2">
            <a:extLst>
              <a:ext uri="{FF2B5EF4-FFF2-40B4-BE49-F238E27FC236}">
                <a16:creationId xmlns:a16="http://schemas.microsoft.com/office/drawing/2014/main" id="{5F234554-FEB3-524E-B86E-1B4EBACACA6A}"/>
              </a:ext>
            </a:extLst>
          </p:cNvPr>
          <p:cNvSpPr>
            <a:spLocks noGrp="1"/>
          </p:cNvSpPr>
          <p:nvPr>
            <p:ph type="body" idx="15" hasCustomPrompt="1"/>
          </p:nvPr>
        </p:nvSpPr>
        <p:spPr>
          <a:xfrm>
            <a:off x="8548036" y="1231450"/>
            <a:ext cx="2386263" cy="444549"/>
          </a:xfrm>
        </p:spPr>
        <p:txBody>
          <a:bodyPr>
            <a:normAutofit/>
          </a:bodyPr>
          <a:lstStyle>
            <a:lvl1pPr marL="0" indent="0">
              <a:buNone/>
              <a:defRPr sz="1500">
                <a:solidFill>
                  <a:schemeClr val="bg1"/>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a:t>
            </a:r>
          </a:p>
        </p:txBody>
      </p:sp>
      <p:sp>
        <p:nvSpPr>
          <p:cNvPr id="18" name="Otsikko 1">
            <a:extLst>
              <a:ext uri="{FF2B5EF4-FFF2-40B4-BE49-F238E27FC236}">
                <a16:creationId xmlns:a16="http://schemas.microsoft.com/office/drawing/2014/main" id="{229C407E-E811-E140-957E-A7F61F512D34}"/>
              </a:ext>
            </a:extLst>
          </p:cNvPr>
          <p:cNvSpPr>
            <a:spLocks noGrp="1"/>
          </p:cNvSpPr>
          <p:nvPr>
            <p:ph type="title" hasCustomPrompt="1"/>
          </p:nvPr>
        </p:nvSpPr>
        <p:spPr>
          <a:xfrm>
            <a:off x="838200" y="3436522"/>
            <a:ext cx="10515600" cy="995915"/>
          </a:xfrm>
        </p:spPr>
        <p:txBody>
          <a:bodyPr>
            <a:normAutofit/>
          </a:bodyPr>
          <a:lstStyle>
            <a:lvl1pPr>
              <a:defRPr sz="3500" b="0" i="0">
                <a:solidFill>
                  <a:schemeClr val="bg1"/>
                </a:solidFill>
                <a:latin typeface="Poppins Medium" pitchFamily="2" charset="77"/>
                <a:cs typeface="Poppins Medium" pitchFamily="2" charset="77"/>
              </a:defRPr>
            </a:lvl1pPr>
          </a:lstStyle>
          <a:p>
            <a:r>
              <a:rPr lang="fi-FI"/>
              <a:t>Muokkaa klikkaamalla</a:t>
            </a:r>
          </a:p>
        </p:txBody>
      </p:sp>
      <p:pic>
        <p:nvPicPr>
          <p:cNvPr id="9" name="Kuva 8">
            <a:extLst>
              <a:ext uri="{FF2B5EF4-FFF2-40B4-BE49-F238E27FC236}">
                <a16:creationId xmlns:a16="http://schemas.microsoft.com/office/drawing/2014/main" id="{B180F841-485E-8B40-9412-1CDF86B919B3}"/>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36876224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ksi sisältökohdetta_vaalea">
    <p:spTree>
      <p:nvGrpSpPr>
        <p:cNvPr id="1" name=""/>
        <p:cNvGrpSpPr/>
        <p:nvPr/>
      </p:nvGrpSpPr>
      <p:grpSpPr>
        <a:xfrm>
          <a:off x="0" y="0"/>
          <a:ext cx="0" cy="0"/>
          <a:chOff x="0" y="0"/>
          <a:chExt cx="0" cy="0"/>
        </a:xfrm>
      </p:grpSpPr>
      <p:sp>
        <p:nvSpPr>
          <p:cNvPr id="19" name="Tekstin paikkamerkki 2">
            <a:extLst>
              <a:ext uri="{FF2B5EF4-FFF2-40B4-BE49-F238E27FC236}">
                <a16:creationId xmlns:a16="http://schemas.microsoft.com/office/drawing/2014/main" id="{46C13BEF-8F53-9E41-98C0-5BB500986BF4}"/>
              </a:ext>
            </a:extLst>
          </p:cNvPr>
          <p:cNvSpPr>
            <a:spLocks noGrp="1"/>
          </p:cNvSpPr>
          <p:nvPr>
            <p:ph type="body" idx="13"/>
          </p:nvPr>
        </p:nvSpPr>
        <p:spPr>
          <a:xfrm>
            <a:off x="839788" y="1546410"/>
            <a:ext cx="5157787" cy="823912"/>
          </a:xfrm>
        </p:spPr>
        <p:txBody>
          <a:bodyPr anchor="b">
            <a:normAutofit/>
          </a:bodyPr>
          <a:lstStyle>
            <a:lvl1pPr marL="0" indent="0">
              <a:buNone/>
              <a:defRPr sz="2000" b="0" i="0">
                <a:solidFill>
                  <a:srgbClr val="06823E"/>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Sisällön paikkamerkki 3">
            <a:extLst>
              <a:ext uri="{FF2B5EF4-FFF2-40B4-BE49-F238E27FC236}">
                <a16:creationId xmlns:a16="http://schemas.microsoft.com/office/drawing/2014/main" id="{E1E043AF-5284-9841-9DCE-6FEB8644B263}"/>
              </a:ext>
            </a:extLst>
          </p:cNvPr>
          <p:cNvSpPr>
            <a:spLocks noGrp="1"/>
          </p:cNvSpPr>
          <p:nvPr>
            <p:ph sz="half" idx="14"/>
          </p:nvPr>
        </p:nvSpPr>
        <p:spPr>
          <a:xfrm>
            <a:off x="839788" y="2505075"/>
            <a:ext cx="5157787" cy="3558841"/>
          </a:xfrm>
        </p:spPr>
        <p:txBody>
          <a:bodyPr/>
          <a:lstStyle>
            <a:lvl1pPr>
              <a:defRPr sz="2000">
                <a:solidFill>
                  <a:srgbClr val="06823E"/>
                </a:solidFill>
                <a:latin typeface="Roboto" panose="02000000000000000000" pitchFamily="2" charset="0"/>
                <a:ea typeface="Roboto" panose="02000000000000000000" pitchFamily="2" charset="0"/>
              </a:defRPr>
            </a:lvl1pPr>
            <a:lvl2pPr>
              <a:defRPr sz="1800">
                <a:solidFill>
                  <a:srgbClr val="06823E"/>
                </a:solidFill>
                <a:latin typeface="Roboto" panose="02000000000000000000" pitchFamily="2" charset="0"/>
                <a:ea typeface="Roboto" panose="02000000000000000000" pitchFamily="2" charset="0"/>
              </a:defRPr>
            </a:lvl2pPr>
            <a:lvl3pPr>
              <a:defRPr sz="1600">
                <a:solidFill>
                  <a:srgbClr val="06823E"/>
                </a:solidFill>
                <a:latin typeface="Roboto" panose="02000000000000000000" pitchFamily="2" charset="0"/>
                <a:ea typeface="Roboto" panose="02000000000000000000" pitchFamily="2" charset="0"/>
              </a:defRPr>
            </a:lvl3pPr>
            <a:lvl4pPr>
              <a:defRPr sz="1400">
                <a:solidFill>
                  <a:srgbClr val="06823E"/>
                </a:solidFill>
                <a:latin typeface="Roboto" panose="02000000000000000000" pitchFamily="2" charset="0"/>
                <a:ea typeface="Roboto" panose="02000000000000000000" pitchFamily="2" charset="0"/>
              </a:defRPr>
            </a:lvl4pPr>
            <a:lvl5pPr>
              <a:defRPr sz="1200">
                <a:solidFill>
                  <a:srgbClr val="06823E"/>
                </a:solidFill>
                <a:latin typeface="Roboto" panose="02000000000000000000" pitchFamily="2" charset="0"/>
                <a:ea typeface="Roboto" panose="02000000000000000000"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1" name="Tekstin paikkamerkki 2">
            <a:extLst>
              <a:ext uri="{FF2B5EF4-FFF2-40B4-BE49-F238E27FC236}">
                <a16:creationId xmlns:a16="http://schemas.microsoft.com/office/drawing/2014/main" id="{E0272F4E-E9CA-754D-A832-2ACEDA85D36A}"/>
              </a:ext>
            </a:extLst>
          </p:cNvPr>
          <p:cNvSpPr>
            <a:spLocks noGrp="1"/>
          </p:cNvSpPr>
          <p:nvPr>
            <p:ph type="body" idx="15"/>
          </p:nvPr>
        </p:nvSpPr>
        <p:spPr>
          <a:xfrm>
            <a:off x="6335813" y="1546410"/>
            <a:ext cx="5157787" cy="823912"/>
          </a:xfrm>
        </p:spPr>
        <p:txBody>
          <a:bodyPr anchor="b">
            <a:normAutofit/>
          </a:bodyPr>
          <a:lstStyle>
            <a:lvl1pPr marL="0" indent="0">
              <a:buNone/>
              <a:defRPr sz="2000" b="0" i="0">
                <a:solidFill>
                  <a:srgbClr val="06823E"/>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2" name="Sisällön paikkamerkki 3">
            <a:extLst>
              <a:ext uri="{FF2B5EF4-FFF2-40B4-BE49-F238E27FC236}">
                <a16:creationId xmlns:a16="http://schemas.microsoft.com/office/drawing/2014/main" id="{A09F9966-2518-1046-8E75-F8E815791F92}"/>
              </a:ext>
            </a:extLst>
          </p:cNvPr>
          <p:cNvSpPr>
            <a:spLocks noGrp="1"/>
          </p:cNvSpPr>
          <p:nvPr>
            <p:ph sz="half" idx="16"/>
          </p:nvPr>
        </p:nvSpPr>
        <p:spPr>
          <a:xfrm>
            <a:off x="6335813" y="2505075"/>
            <a:ext cx="5157787" cy="3558841"/>
          </a:xfrm>
        </p:spPr>
        <p:txBody>
          <a:bodyPr/>
          <a:lstStyle>
            <a:lvl1pPr>
              <a:defRPr sz="2000">
                <a:solidFill>
                  <a:srgbClr val="06823E"/>
                </a:solidFill>
                <a:latin typeface="Roboto" panose="02000000000000000000" pitchFamily="2" charset="0"/>
                <a:ea typeface="Roboto" panose="02000000000000000000" pitchFamily="2" charset="0"/>
              </a:defRPr>
            </a:lvl1pPr>
            <a:lvl2pPr>
              <a:defRPr sz="1800">
                <a:solidFill>
                  <a:srgbClr val="06823E"/>
                </a:solidFill>
                <a:latin typeface="Roboto" panose="02000000000000000000" pitchFamily="2" charset="0"/>
                <a:ea typeface="Roboto" panose="02000000000000000000" pitchFamily="2" charset="0"/>
              </a:defRPr>
            </a:lvl2pPr>
            <a:lvl3pPr>
              <a:defRPr sz="1600">
                <a:solidFill>
                  <a:srgbClr val="06823E"/>
                </a:solidFill>
                <a:latin typeface="Roboto" panose="02000000000000000000" pitchFamily="2" charset="0"/>
                <a:ea typeface="Roboto" panose="02000000000000000000" pitchFamily="2" charset="0"/>
              </a:defRPr>
            </a:lvl3pPr>
            <a:lvl4pPr>
              <a:defRPr sz="1400">
                <a:solidFill>
                  <a:srgbClr val="06823E"/>
                </a:solidFill>
                <a:latin typeface="Roboto" panose="02000000000000000000" pitchFamily="2" charset="0"/>
                <a:ea typeface="Roboto" panose="02000000000000000000" pitchFamily="2" charset="0"/>
              </a:defRPr>
            </a:lvl4pPr>
            <a:lvl5pPr>
              <a:defRPr sz="1200">
                <a:solidFill>
                  <a:srgbClr val="06823E"/>
                </a:solidFill>
                <a:latin typeface="Roboto" panose="02000000000000000000" pitchFamily="2" charset="0"/>
                <a:ea typeface="Roboto" panose="02000000000000000000"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3" name="Otsikko 1">
            <a:extLst>
              <a:ext uri="{FF2B5EF4-FFF2-40B4-BE49-F238E27FC236}">
                <a16:creationId xmlns:a16="http://schemas.microsoft.com/office/drawing/2014/main" id="{BC664D1C-983B-B945-A7D1-B1DA4A71EEE4}"/>
              </a:ext>
            </a:extLst>
          </p:cNvPr>
          <p:cNvSpPr>
            <a:spLocks noGrp="1"/>
          </p:cNvSpPr>
          <p:nvPr>
            <p:ph type="title" hasCustomPrompt="1"/>
          </p:nvPr>
        </p:nvSpPr>
        <p:spPr>
          <a:xfrm>
            <a:off x="838200" y="629269"/>
            <a:ext cx="10515600" cy="905377"/>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pic>
        <p:nvPicPr>
          <p:cNvPr id="8" name="Kuva 7">
            <a:extLst>
              <a:ext uri="{FF2B5EF4-FFF2-40B4-BE49-F238E27FC236}">
                <a16:creationId xmlns:a16="http://schemas.microsoft.com/office/drawing/2014/main" id="{BEDDD9FA-66EC-8F41-8F15-54A0B8EC1DDD}"/>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5676521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ksi sisältökohdetta_tumma">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1346CADE-F372-2C4B-9244-191502E778F1}"/>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11" name="Tekstin paikkamerkki 2">
            <a:extLst>
              <a:ext uri="{FF2B5EF4-FFF2-40B4-BE49-F238E27FC236}">
                <a16:creationId xmlns:a16="http://schemas.microsoft.com/office/drawing/2014/main" id="{7DFFBA81-4EA4-D448-BC2F-B84CC688D46D}"/>
              </a:ext>
            </a:extLst>
          </p:cNvPr>
          <p:cNvSpPr>
            <a:spLocks noGrp="1"/>
          </p:cNvSpPr>
          <p:nvPr>
            <p:ph type="body" idx="13"/>
          </p:nvPr>
        </p:nvSpPr>
        <p:spPr>
          <a:xfrm>
            <a:off x="839788" y="1546410"/>
            <a:ext cx="5157787" cy="823912"/>
          </a:xfrm>
        </p:spPr>
        <p:txBody>
          <a:bodyPr anchor="b">
            <a:normAutofit/>
          </a:bodyPr>
          <a:lstStyle>
            <a:lvl1pPr marL="0" indent="0">
              <a:buNone/>
              <a:defRPr sz="2000" b="0" i="0">
                <a:solidFill>
                  <a:schemeClr val="bg1">
                    <a:lumMod val="95000"/>
                  </a:schemeClr>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Sisällön paikkamerkki 3">
            <a:extLst>
              <a:ext uri="{FF2B5EF4-FFF2-40B4-BE49-F238E27FC236}">
                <a16:creationId xmlns:a16="http://schemas.microsoft.com/office/drawing/2014/main" id="{9DDB57DA-E8B7-CC4E-9C0D-7AAB80FA3604}"/>
              </a:ext>
            </a:extLst>
          </p:cNvPr>
          <p:cNvSpPr>
            <a:spLocks noGrp="1"/>
          </p:cNvSpPr>
          <p:nvPr>
            <p:ph sz="half" idx="14"/>
          </p:nvPr>
        </p:nvSpPr>
        <p:spPr>
          <a:xfrm>
            <a:off x="839788" y="2505075"/>
            <a:ext cx="5157787" cy="3558841"/>
          </a:xfrm>
        </p:spPr>
        <p:txBody>
          <a:bodyPr/>
          <a:lstStyle>
            <a:lvl1pPr>
              <a:defRPr sz="2000">
                <a:solidFill>
                  <a:schemeClr val="bg1">
                    <a:lumMod val="95000"/>
                  </a:schemeClr>
                </a:solidFill>
                <a:latin typeface="Roboto" panose="02000000000000000000" pitchFamily="2" charset="0"/>
                <a:ea typeface="Roboto" panose="02000000000000000000" pitchFamily="2" charset="0"/>
              </a:defRPr>
            </a:lvl1pPr>
            <a:lvl2pPr>
              <a:defRPr sz="1800">
                <a:solidFill>
                  <a:schemeClr val="bg1">
                    <a:lumMod val="95000"/>
                  </a:schemeClr>
                </a:solidFill>
                <a:latin typeface="Roboto" panose="02000000000000000000" pitchFamily="2" charset="0"/>
                <a:ea typeface="Roboto" panose="02000000000000000000" pitchFamily="2" charset="0"/>
              </a:defRPr>
            </a:lvl2pPr>
            <a:lvl3pPr>
              <a:defRPr sz="1600">
                <a:solidFill>
                  <a:schemeClr val="bg1">
                    <a:lumMod val="95000"/>
                  </a:schemeClr>
                </a:solidFill>
                <a:latin typeface="Roboto" panose="02000000000000000000" pitchFamily="2" charset="0"/>
                <a:ea typeface="Roboto" panose="02000000000000000000" pitchFamily="2" charset="0"/>
              </a:defRPr>
            </a:lvl3pPr>
            <a:lvl4pPr>
              <a:defRPr sz="1400">
                <a:solidFill>
                  <a:schemeClr val="bg1">
                    <a:lumMod val="95000"/>
                  </a:schemeClr>
                </a:solidFill>
                <a:latin typeface="Roboto" panose="02000000000000000000" pitchFamily="2" charset="0"/>
                <a:ea typeface="Roboto" panose="02000000000000000000" pitchFamily="2" charset="0"/>
              </a:defRPr>
            </a:lvl4pPr>
            <a:lvl5pPr>
              <a:defRPr sz="1200">
                <a:solidFill>
                  <a:schemeClr val="bg1">
                    <a:lumMod val="95000"/>
                  </a:schemeClr>
                </a:solidFill>
                <a:latin typeface="Roboto" panose="02000000000000000000" pitchFamily="2" charset="0"/>
                <a:ea typeface="Roboto" panose="02000000000000000000"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3" name="Tekstin paikkamerkki 2">
            <a:extLst>
              <a:ext uri="{FF2B5EF4-FFF2-40B4-BE49-F238E27FC236}">
                <a16:creationId xmlns:a16="http://schemas.microsoft.com/office/drawing/2014/main" id="{B18CEC92-A2A3-834F-9849-3DF950D369A9}"/>
              </a:ext>
            </a:extLst>
          </p:cNvPr>
          <p:cNvSpPr>
            <a:spLocks noGrp="1"/>
          </p:cNvSpPr>
          <p:nvPr>
            <p:ph type="body" idx="15"/>
          </p:nvPr>
        </p:nvSpPr>
        <p:spPr>
          <a:xfrm>
            <a:off x="6335813" y="1546410"/>
            <a:ext cx="5157787" cy="823912"/>
          </a:xfrm>
        </p:spPr>
        <p:txBody>
          <a:bodyPr anchor="b">
            <a:normAutofit/>
          </a:bodyPr>
          <a:lstStyle>
            <a:lvl1pPr marL="0" indent="0">
              <a:buNone/>
              <a:defRPr sz="2000" b="0" i="0">
                <a:solidFill>
                  <a:schemeClr val="bg1">
                    <a:lumMod val="95000"/>
                  </a:schemeClr>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4" name="Sisällön paikkamerkki 3">
            <a:extLst>
              <a:ext uri="{FF2B5EF4-FFF2-40B4-BE49-F238E27FC236}">
                <a16:creationId xmlns:a16="http://schemas.microsoft.com/office/drawing/2014/main" id="{64F56CAD-F746-264E-B547-6EA2A93169F6}"/>
              </a:ext>
            </a:extLst>
          </p:cNvPr>
          <p:cNvSpPr>
            <a:spLocks noGrp="1"/>
          </p:cNvSpPr>
          <p:nvPr>
            <p:ph sz="half" idx="16"/>
          </p:nvPr>
        </p:nvSpPr>
        <p:spPr>
          <a:xfrm>
            <a:off x="6335813" y="2505075"/>
            <a:ext cx="5157787" cy="3558841"/>
          </a:xfrm>
        </p:spPr>
        <p:txBody>
          <a:bodyPr/>
          <a:lstStyle>
            <a:lvl1pPr>
              <a:defRPr sz="2000">
                <a:solidFill>
                  <a:schemeClr val="bg1">
                    <a:lumMod val="95000"/>
                  </a:schemeClr>
                </a:solidFill>
                <a:latin typeface="Roboto" panose="02000000000000000000" pitchFamily="2" charset="0"/>
                <a:ea typeface="Roboto" panose="02000000000000000000" pitchFamily="2" charset="0"/>
              </a:defRPr>
            </a:lvl1pPr>
            <a:lvl2pPr>
              <a:defRPr sz="1800">
                <a:solidFill>
                  <a:schemeClr val="bg1">
                    <a:lumMod val="95000"/>
                  </a:schemeClr>
                </a:solidFill>
                <a:latin typeface="Roboto" panose="02000000000000000000" pitchFamily="2" charset="0"/>
                <a:ea typeface="Roboto" panose="02000000000000000000" pitchFamily="2" charset="0"/>
              </a:defRPr>
            </a:lvl2pPr>
            <a:lvl3pPr>
              <a:defRPr sz="1600">
                <a:solidFill>
                  <a:schemeClr val="bg1">
                    <a:lumMod val="95000"/>
                  </a:schemeClr>
                </a:solidFill>
                <a:latin typeface="Roboto" panose="02000000000000000000" pitchFamily="2" charset="0"/>
                <a:ea typeface="Roboto" panose="02000000000000000000" pitchFamily="2" charset="0"/>
              </a:defRPr>
            </a:lvl3pPr>
            <a:lvl4pPr>
              <a:defRPr sz="1400">
                <a:solidFill>
                  <a:schemeClr val="bg1">
                    <a:lumMod val="95000"/>
                  </a:schemeClr>
                </a:solidFill>
                <a:latin typeface="Roboto" panose="02000000000000000000" pitchFamily="2" charset="0"/>
                <a:ea typeface="Roboto" panose="02000000000000000000" pitchFamily="2" charset="0"/>
              </a:defRPr>
            </a:lvl4pPr>
            <a:lvl5pPr>
              <a:defRPr sz="1200">
                <a:solidFill>
                  <a:schemeClr val="bg1">
                    <a:lumMod val="95000"/>
                  </a:schemeClr>
                </a:solidFill>
                <a:latin typeface="Roboto" panose="02000000000000000000" pitchFamily="2" charset="0"/>
                <a:ea typeface="Roboto" panose="02000000000000000000"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6" name="Otsikko 1">
            <a:extLst>
              <a:ext uri="{FF2B5EF4-FFF2-40B4-BE49-F238E27FC236}">
                <a16:creationId xmlns:a16="http://schemas.microsoft.com/office/drawing/2014/main" id="{46B9D1A1-8054-0649-889C-9C1DEF8FB020}"/>
              </a:ext>
            </a:extLst>
          </p:cNvPr>
          <p:cNvSpPr>
            <a:spLocks noGrp="1"/>
          </p:cNvSpPr>
          <p:nvPr>
            <p:ph type="title" hasCustomPrompt="1"/>
          </p:nvPr>
        </p:nvSpPr>
        <p:spPr>
          <a:xfrm>
            <a:off x="838200" y="629269"/>
            <a:ext cx="10515600" cy="905377"/>
          </a:xfrm>
        </p:spPr>
        <p:txBody>
          <a:bodyPr>
            <a:normAutofit/>
          </a:bodyPr>
          <a:lstStyle>
            <a:lvl1pPr>
              <a:defRPr sz="3500" b="0" i="0">
                <a:solidFill>
                  <a:schemeClr val="bg1"/>
                </a:solidFill>
                <a:latin typeface="Poppins Medium" pitchFamily="2" charset="77"/>
                <a:cs typeface="Poppins Medium" pitchFamily="2" charset="77"/>
              </a:defRPr>
            </a:lvl1pPr>
          </a:lstStyle>
          <a:p>
            <a:r>
              <a:rPr lang="fi-FI"/>
              <a:t>Muokkaa klikkaamalla</a:t>
            </a:r>
          </a:p>
        </p:txBody>
      </p:sp>
      <p:pic>
        <p:nvPicPr>
          <p:cNvPr id="10" name="Kuva 9">
            <a:extLst>
              <a:ext uri="{FF2B5EF4-FFF2-40B4-BE49-F238E27FC236}">
                <a16:creationId xmlns:a16="http://schemas.microsoft.com/office/drawing/2014/main" id="{CA31384C-0857-0947-8581-C0D901D19AA9}"/>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40132287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ain otsikko_vaalea">
    <p:spTree>
      <p:nvGrpSpPr>
        <p:cNvPr id="1" name=""/>
        <p:cNvGrpSpPr/>
        <p:nvPr/>
      </p:nvGrpSpPr>
      <p:grpSpPr>
        <a:xfrm>
          <a:off x="0" y="0"/>
          <a:ext cx="0" cy="0"/>
          <a:chOff x="0" y="0"/>
          <a:chExt cx="0" cy="0"/>
        </a:xfrm>
      </p:grpSpPr>
      <p:sp>
        <p:nvSpPr>
          <p:cNvPr id="12" name="Tekstin paikkamerkki 2">
            <a:extLst>
              <a:ext uri="{FF2B5EF4-FFF2-40B4-BE49-F238E27FC236}">
                <a16:creationId xmlns:a16="http://schemas.microsoft.com/office/drawing/2014/main" id="{BAD1A537-54DB-E64A-A369-29BD2A2BC63E}"/>
              </a:ext>
            </a:extLst>
          </p:cNvPr>
          <p:cNvSpPr>
            <a:spLocks noGrp="1"/>
          </p:cNvSpPr>
          <p:nvPr>
            <p:ph type="body" idx="13" hasCustomPrompt="1"/>
          </p:nvPr>
        </p:nvSpPr>
        <p:spPr>
          <a:xfrm>
            <a:off x="838200" y="2463484"/>
            <a:ext cx="2386263" cy="444549"/>
          </a:xfrm>
        </p:spPr>
        <p:txBody>
          <a:bodyPr>
            <a:normAutofit/>
          </a:bodyPr>
          <a:lstStyle>
            <a:lvl1pPr marL="0" indent="0">
              <a:buNone/>
              <a:defRPr sz="1500">
                <a:solidFill>
                  <a:srgbClr val="06823E"/>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 tai taulukoille</a:t>
            </a:r>
          </a:p>
        </p:txBody>
      </p:sp>
      <p:sp>
        <p:nvSpPr>
          <p:cNvPr id="11" name="Otsikko 1">
            <a:extLst>
              <a:ext uri="{FF2B5EF4-FFF2-40B4-BE49-F238E27FC236}">
                <a16:creationId xmlns:a16="http://schemas.microsoft.com/office/drawing/2014/main" id="{BEF4F4AD-16EA-494D-9B6F-725DC00EDAC2}"/>
              </a:ext>
            </a:extLst>
          </p:cNvPr>
          <p:cNvSpPr>
            <a:spLocks noGrp="1"/>
          </p:cNvSpPr>
          <p:nvPr>
            <p:ph type="title" hasCustomPrompt="1"/>
          </p:nvPr>
        </p:nvSpPr>
        <p:spPr>
          <a:xfrm>
            <a:off x="838200" y="629269"/>
            <a:ext cx="10515600" cy="905377"/>
          </a:xfrm>
        </p:spPr>
        <p:txBody>
          <a:bodyPr>
            <a:normAutofit/>
          </a:bodyPr>
          <a:lstStyle>
            <a:lvl1pPr>
              <a:defRPr sz="3500" b="0" i="0">
                <a:solidFill>
                  <a:srgbClr val="06823E"/>
                </a:solidFill>
                <a:latin typeface="Poppins Medium" pitchFamily="2" charset="77"/>
                <a:cs typeface="Poppins Medium" pitchFamily="2" charset="77"/>
              </a:defRPr>
            </a:lvl1pPr>
          </a:lstStyle>
          <a:p>
            <a:r>
              <a:rPr lang="fi-FI"/>
              <a:t>Muokkaa klikkaamalla</a:t>
            </a:r>
          </a:p>
        </p:txBody>
      </p:sp>
      <p:pic>
        <p:nvPicPr>
          <p:cNvPr id="5" name="Kuva 4">
            <a:extLst>
              <a:ext uri="{FF2B5EF4-FFF2-40B4-BE49-F238E27FC236}">
                <a16:creationId xmlns:a16="http://schemas.microsoft.com/office/drawing/2014/main" id="{24DD8032-C80F-D14C-9BDB-877D53A06E4D}"/>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27612676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ain otsikko_tumma">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A68FAF59-6931-5143-86BF-797BE3A04FC6}"/>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11" name="Tekstin paikkamerkki 2">
            <a:extLst>
              <a:ext uri="{FF2B5EF4-FFF2-40B4-BE49-F238E27FC236}">
                <a16:creationId xmlns:a16="http://schemas.microsoft.com/office/drawing/2014/main" id="{9F0A96CF-9500-D34F-9E92-317D6A1A9B32}"/>
              </a:ext>
            </a:extLst>
          </p:cNvPr>
          <p:cNvSpPr>
            <a:spLocks noGrp="1"/>
          </p:cNvSpPr>
          <p:nvPr>
            <p:ph type="body" idx="13" hasCustomPrompt="1"/>
          </p:nvPr>
        </p:nvSpPr>
        <p:spPr>
          <a:xfrm>
            <a:off x="838200" y="2463484"/>
            <a:ext cx="2386263" cy="444549"/>
          </a:xfrm>
        </p:spPr>
        <p:txBody>
          <a:bodyPr>
            <a:normAutofit/>
          </a:bodyPr>
          <a:lstStyle>
            <a:lvl1pPr marL="0" indent="0">
              <a:buNone/>
              <a:defRPr sz="1500">
                <a:solidFill>
                  <a:schemeClr val="bg1"/>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Tilaa kuville tai taulukoille</a:t>
            </a:r>
          </a:p>
        </p:txBody>
      </p:sp>
      <p:sp>
        <p:nvSpPr>
          <p:cNvPr id="13" name="Otsikko 1">
            <a:extLst>
              <a:ext uri="{FF2B5EF4-FFF2-40B4-BE49-F238E27FC236}">
                <a16:creationId xmlns:a16="http://schemas.microsoft.com/office/drawing/2014/main" id="{02F33795-67E7-5F4C-A2E5-F35CE985E9EC}"/>
              </a:ext>
            </a:extLst>
          </p:cNvPr>
          <p:cNvSpPr>
            <a:spLocks noGrp="1"/>
          </p:cNvSpPr>
          <p:nvPr>
            <p:ph type="title" hasCustomPrompt="1"/>
          </p:nvPr>
        </p:nvSpPr>
        <p:spPr>
          <a:xfrm>
            <a:off x="838200" y="629269"/>
            <a:ext cx="10515600" cy="905377"/>
          </a:xfrm>
        </p:spPr>
        <p:txBody>
          <a:bodyPr>
            <a:normAutofit/>
          </a:bodyPr>
          <a:lstStyle>
            <a:lvl1pPr>
              <a:defRPr sz="3500" b="0" i="0">
                <a:solidFill>
                  <a:schemeClr val="bg1"/>
                </a:solidFill>
                <a:latin typeface="Poppins Medium" pitchFamily="2" charset="77"/>
                <a:cs typeface="Poppins Medium" pitchFamily="2" charset="77"/>
              </a:defRPr>
            </a:lvl1pPr>
          </a:lstStyle>
          <a:p>
            <a:r>
              <a:rPr lang="fi-FI"/>
              <a:t>Muokkaa klikkaamalla</a:t>
            </a:r>
          </a:p>
        </p:txBody>
      </p:sp>
      <p:pic>
        <p:nvPicPr>
          <p:cNvPr id="8" name="Kuva 7">
            <a:extLst>
              <a:ext uri="{FF2B5EF4-FFF2-40B4-BE49-F238E27FC236}">
                <a16:creationId xmlns:a16="http://schemas.microsoft.com/office/drawing/2014/main" id="{97AA2077-0A81-8547-9702-459C48BB5A26}"/>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33269479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Kuva_vaale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B85313-E944-5A4C-B403-CD1D76B92C95}"/>
              </a:ext>
            </a:extLst>
          </p:cNvPr>
          <p:cNvSpPr>
            <a:spLocks noGrp="1"/>
          </p:cNvSpPr>
          <p:nvPr>
            <p:ph type="title" hasCustomPrompt="1"/>
          </p:nvPr>
        </p:nvSpPr>
        <p:spPr>
          <a:xfrm>
            <a:off x="839788" y="457200"/>
            <a:ext cx="3932237" cy="1600200"/>
          </a:xfrm>
        </p:spPr>
        <p:txBody>
          <a:bodyPr anchor="b"/>
          <a:lstStyle>
            <a:lvl1pPr>
              <a:defRPr sz="3200">
                <a:solidFill>
                  <a:srgbClr val="06823E"/>
                </a:solidFill>
                <a:latin typeface="Roboto" panose="02000000000000000000" pitchFamily="2" charset="0"/>
                <a:ea typeface="Roboto" panose="02000000000000000000" pitchFamily="2" charset="0"/>
              </a:defRPr>
            </a:lvl1pPr>
          </a:lstStyle>
          <a:p>
            <a:r>
              <a:rPr lang="fi-FI"/>
              <a:t>Muokkaa klikkaamalla</a:t>
            </a:r>
          </a:p>
        </p:txBody>
      </p:sp>
      <p:sp>
        <p:nvSpPr>
          <p:cNvPr id="3" name="Kuvan paikkamerkki 2">
            <a:extLst>
              <a:ext uri="{FF2B5EF4-FFF2-40B4-BE49-F238E27FC236}">
                <a16:creationId xmlns:a16="http://schemas.microsoft.com/office/drawing/2014/main" id="{0D012049-DD3C-5C4F-8189-28099E62E955}"/>
              </a:ext>
            </a:extLst>
          </p:cNvPr>
          <p:cNvSpPr>
            <a:spLocks noGrp="1"/>
          </p:cNvSpPr>
          <p:nvPr>
            <p:ph type="pic" idx="1"/>
          </p:nvPr>
        </p:nvSpPr>
        <p:spPr>
          <a:xfrm>
            <a:off x="5183188" y="1404997"/>
            <a:ext cx="6172200" cy="4512115"/>
          </a:xfrm>
        </p:spPr>
        <p:txBody>
          <a:bodyPr/>
          <a:lstStyle>
            <a:lvl1pPr marL="0" indent="0">
              <a:buNone/>
              <a:defRPr sz="3200">
                <a:solidFill>
                  <a:srgbClr val="06823E"/>
                </a:solidFill>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EBEF52B-9D13-504F-BA8C-461E66F83F9F}"/>
              </a:ext>
            </a:extLst>
          </p:cNvPr>
          <p:cNvSpPr>
            <a:spLocks noGrp="1"/>
          </p:cNvSpPr>
          <p:nvPr>
            <p:ph type="body" sz="half" idx="2" hasCustomPrompt="1"/>
          </p:nvPr>
        </p:nvSpPr>
        <p:spPr>
          <a:xfrm>
            <a:off x="839788" y="2105525"/>
            <a:ext cx="3932237" cy="3811588"/>
          </a:xfrm>
        </p:spPr>
        <p:txBody>
          <a:bodyPr/>
          <a:lstStyle>
            <a:lvl1pPr marL="0" indent="0">
              <a:buNone/>
              <a:defRPr sz="1600">
                <a:solidFill>
                  <a:srgbClr val="06823E"/>
                </a:solidFill>
                <a:latin typeface="Roboto" panose="02000000000000000000" pitchFamily="2" charset="0"/>
                <a:ea typeface="Roboto" panose="02000000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klikkaamalla</a:t>
            </a:r>
          </a:p>
        </p:txBody>
      </p:sp>
      <p:pic>
        <p:nvPicPr>
          <p:cNvPr id="7" name="Kuva 6">
            <a:extLst>
              <a:ext uri="{FF2B5EF4-FFF2-40B4-BE49-F238E27FC236}">
                <a16:creationId xmlns:a16="http://schemas.microsoft.com/office/drawing/2014/main" id="{2B4668B6-C40D-D74B-9AF2-63446533E48B}"/>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0173034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Kuva_tumma">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42C5086D-C97E-FB41-BD9F-DD80103E8919}"/>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sp>
        <p:nvSpPr>
          <p:cNvPr id="2" name="Otsikko 1">
            <a:extLst>
              <a:ext uri="{FF2B5EF4-FFF2-40B4-BE49-F238E27FC236}">
                <a16:creationId xmlns:a16="http://schemas.microsoft.com/office/drawing/2014/main" id="{3CB85313-E944-5A4C-B403-CD1D76B92C95}"/>
              </a:ext>
            </a:extLst>
          </p:cNvPr>
          <p:cNvSpPr>
            <a:spLocks noGrp="1"/>
          </p:cNvSpPr>
          <p:nvPr>
            <p:ph type="title" hasCustomPrompt="1"/>
          </p:nvPr>
        </p:nvSpPr>
        <p:spPr>
          <a:xfrm>
            <a:off x="839788" y="628656"/>
            <a:ext cx="3932237" cy="1600200"/>
          </a:xfrm>
        </p:spPr>
        <p:txBody>
          <a:bodyPr anchor="b"/>
          <a:lstStyle>
            <a:lvl1pPr>
              <a:defRPr sz="3200">
                <a:solidFill>
                  <a:schemeClr val="bg1"/>
                </a:solidFill>
                <a:latin typeface="Roboto" panose="02000000000000000000" pitchFamily="2" charset="0"/>
                <a:ea typeface="Roboto" panose="02000000000000000000" pitchFamily="2" charset="0"/>
              </a:defRPr>
            </a:lvl1pPr>
          </a:lstStyle>
          <a:p>
            <a:r>
              <a:rPr lang="fi-FI"/>
              <a:t>Muokkaa klikkaamalla</a:t>
            </a:r>
          </a:p>
        </p:txBody>
      </p:sp>
      <p:sp>
        <p:nvSpPr>
          <p:cNvPr id="3" name="Kuvan paikkamerkki 2">
            <a:extLst>
              <a:ext uri="{FF2B5EF4-FFF2-40B4-BE49-F238E27FC236}">
                <a16:creationId xmlns:a16="http://schemas.microsoft.com/office/drawing/2014/main" id="{0D012049-DD3C-5C4F-8189-28099E62E955}"/>
              </a:ext>
            </a:extLst>
          </p:cNvPr>
          <p:cNvSpPr>
            <a:spLocks noGrp="1"/>
          </p:cNvSpPr>
          <p:nvPr>
            <p:ph type="pic" idx="1"/>
          </p:nvPr>
        </p:nvSpPr>
        <p:spPr>
          <a:xfrm>
            <a:off x="5180012" y="628655"/>
            <a:ext cx="6172200" cy="4619205"/>
          </a:xfrm>
        </p:spPr>
        <p:txBody>
          <a:bodyPr/>
          <a:lstStyle>
            <a:lvl1pPr marL="0" indent="0">
              <a:buNone/>
              <a:defRPr sz="3200">
                <a:solidFill>
                  <a:schemeClr val="bg1"/>
                </a:solidFill>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EBEF52B-9D13-504F-BA8C-461E66F83F9F}"/>
              </a:ext>
            </a:extLst>
          </p:cNvPr>
          <p:cNvSpPr>
            <a:spLocks noGrp="1"/>
          </p:cNvSpPr>
          <p:nvPr>
            <p:ph type="body" sz="half" idx="2" hasCustomPrompt="1"/>
          </p:nvPr>
        </p:nvSpPr>
        <p:spPr>
          <a:xfrm>
            <a:off x="839788" y="2276981"/>
            <a:ext cx="3932237" cy="3811588"/>
          </a:xfrm>
        </p:spPr>
        <p:txBody>
          <a:bodyPr/>
          <a:lstStyle>
            <a:lvl1pPr marL="0" indent="0">
              <a:buNone/>
              <a:defRPr sz="1600">
                <a:solidFill>
                  <a:schemeClr val="bg1"/>
                </a:solidFill>
                <a:latin typeface="Roboto" panose="02000000000000000000" pitchFamily="2" charset="0"/>
                <a:ea typeface="Roboto" panose="02000000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klikkaamalla</a:t>
            </a:r>
          </a:p>
        </p:txBody>
      </p:sp>
      <p:pic>
        <p:nvPicPr>
          <p:cNvPr id="7" name="Kuva 6">
            <a:extLst>
              <a:ext uri="{FF2B5EF4-FFF2-40B4-BE49-F238E27FC236}">
                <a16:creationId xmlns:a16="http://schemas.microsoft.com/office/drawing/2014/main" id="{61782753-0182-DE4A-BD03-C1B059D1DAA5}"/>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23012546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yhjä_vaalea">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3B0B87C-A187-E244-BF2C-392D65112E8A}"/>
              </a:ext>
            </a:extLst>
          </p:cNvPr>
          <p:cNvPicPr>
            <a:picLocks noChangeAspect="1"/>
          </p:cNvPicPr>
          <p:nvPr userDrawn="1"/>
        </p:nvPicPr>
        <p:blipFill>
          <a:blip r:embed="rId2"/>
          <a:stretch>
            <a:fillRect/>
          </a:stretch>
        </p:blipFill>
        <p:spPr>
          <a:xfrm>
            <a:off x="11137276" y="273774"/>
            <a:ext cx="741812" cy="634941"/>
          </a:xfrm>
          <a:prstGeom prst="rect">
            <a:avLst/>
          </a:prstGeom>
        </p:spPr>
      </p:pic>
    </p:spTree>
    <p:extLst>
      <p:ext uri="{BB962C8B-B14F-4D97-AF65-F5344CB8AC3E}">
        <p14:creationId xmlns:p14="http://schemas.microsoft.com/office/powerpoint/2010/main" val="13863687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Tyhjä_tumm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D6BEB78-1624-B24B-82A2-EE2264F5C45E}"/>
              </a:ext>
            </a:extLst>
          </p:cNvPr>
          <p:cNvSpPr/>
          <p:nvPr userDrawn="1"/>
        </p:nvSpPr>
        <p:spPr>
          <a:xfrm>
            <a:off x="0" y="0"/>
            <a:ext cx="12192000" cy="6858000"/>
          </a:xfrm>
          <a:prstGeom prst="rect">
            <a:avLst/>
          </a:prstGeom>
          <a:solidFill>
            <a:srgbClr val="3EA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pic>
        <p:nvPicPr>
          <p:cNvPr id="3" name="Kuva 2">
            <a:extLst>
              <a:ext uri="{FF2B5EF4-FFF2-40B4-BE49-F238E27FC236}">
                <a16:creationId xmlns:a16="http://schemas.microsoft.com/office/drawing/2014/main" id="{41A90845-9F6A-2140-90DB-0F816E84CFAC}"/>
              </a:ext>
            </a:extLst>
          </p:cNvPr>
          <p:cNvPicPr>
            <a:picLocks noChangeAspect="1"/>
          </p:cNvPicPr>
          <p:nvPr userDrawn="1"/>
        </p:nvPicPr>
        <p:blipFill>
          <a:blip r:embed="rId2"/>
          <a:stretch>
            <a:fillRect/>
          </a:stretch>
        </p:blipFill>
        <p:spPr>
          <a:xfrm>
            <a:off x="11409852" y="6212541"/>
            <a:ext cx="513207" cy="439270"/>
          </a:xfrm>
          <a:prstGeom prst="rect">
            <a:avLst/>
          </a:prstGeom>
        </p:spPr>
      </p:pic>
    </p:spTree>
    <p:extLst>
      <p:ext uri="{BB962C8B-B14F-4D97-AF65-F5344CB8AC3E}">
        <p14:creationId xmlns:p14="http://schemas.microsoft.com/office/powerpoint/2010/main" val="34220874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oppudia1">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2998C72-2291-1842-BA76-79825B4174A5}"/>
              </a:ext>
            </a:extLst>
          </p:cNvPr>
          <p:cNvPicPr>
            <a:picLocks noChangeAspect="1"/>
          </p:cNvPicPr>
          <p:nvPr userDrawn="1"/>
        </p:nvPicPr>
        <p:blipFill>
          <a:blip r:embed="rId2"/>
          <a:stretch>
            <a:fillRect/>
          </a:stretch>
        </p:blipFill>
        <p:spPr>
          <a:xfrm>
            <a:off x="3164540" y="2750994"/>
            <a:ext cx="5502529" cy="1166581"/>
          </a:xfrm>
          <a:prstGeom prst="rect">
            <a:avLst/>
          </a:prstGeom>
        </p:spPr>
      </p:pic>
    </p:spTree>
    <p:extLst>
      <p:ext uri="{BB962C8B-B14F-4D97-AF65-F5344CB8AC3E}">
        <p14:creationId xmlns:p14="http://schemas.microsoft.com/office/powerpoint/2010/main" val="3992768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oppudia2">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796867F-6E24-1D41-9EE1-0CCA8B0B0324}"/>
              </a:ext>
            </a:extLst>
          </p:cNvPr>
          <p:cNvSpPr/>
          <p:nvPr userDrawn="1"/>
        </p:nvSpPr>
        <p:spPr>
          <a:xfrm>
            <a:off x="0" y="0"/>
            <a:ext cx="12192000" cy="6858000"/>
          </a:xfrm>
          <a:prstGeom prst="rect">
            <a:avLst/>
          </a:prstGeom>
          <a:solidFill>
            <a:srgbClr val="068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pic>
        <p:nvPicPr>
          <p:cNvPr id="4" name="Kuva 3">
            <a:extLst>
              <a:ext uri="{FF2B5EF4-FFF2-40B4-BE49-F238E27FC236}">
                <a16:creationId xmlns:a16="http://schemas.microsoft.com/office/drawing/2014/main" id="{DD715C43-E138-9244-9F9D-C6E5467A4085}"/>
              </a:ext>
            </a:extLst>
          </p:cNvPr>
          <p:cNvPicPr>
            <a:picLocks noChangeAspect="1"/>
          </p:cNvPicPr>
          <p:nvPr userDrawn="1"/>
        </p:nvPicPr>
        <p:blipFill>
          <a:blip r:embed="rId2"/>
          <a:stretch>
            <a:fillRect/>
          </a:stretch>
        </p:blipFill>
        <p:spPr>
          <a:xfrm>
            <a:off x="3128683" y="2756605"/>
            <a:ext cx="5378823" cy="1139883"/>
          </a:xfrm>
          <a:prstGeom prst="rect">
            <a:avLst/>
          </a:prstGeom>
        </p:spPr>
      </p:pic>
    </p:spTree>
    <p:extLst>
      <p:ext uri="{BB962C8B-B14F-4D97-AF65-F5344CB8AC3E}">
        <p14:creationId xmlns:p14="http://schemas.microsoft.com/office/powerpoint/2010/main" val="33103101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oppudia3">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796867F-6E24-1D41-9EE1-0CCA8B0B0324}"/>
              </a:ext>
            </a:extLst>
          </p:cNvPr>
          <p:cNvSpPr/>
          <p:nvPr userDrawn="1"/>
        </p:nvSpPr>
        <p:spPr>
          <a:xfrm>
            <a:off x="0" y="0"/>
            <a:ext cx="12192000" cy="6858000"/>
          </a:xfrm>
          <a:prstGeom prst="rect">
            <a:avLst/>
          </a:prstGeom>
          <a:solidFill>
            <a:srgbClr val="066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3EAC4F"/>
              </a:solidFill>
            </a:endParaRPr>
          </a:p>
        </p:txBody>
      </p:sp>
      <p:pic>
        <p:nvPicPr>
          <p:cNvPr id="4" name="Kuva 3">
            <a:extLst>
              <a:ext uri="{FF2B5EF4-FFF2-40B4-BE49-F238E27FC236}">
                <a16:creationId xmlns:a16="http://schemas.microsoft.com/office/drawing/2014/main" id="{4A9879EC-6220-944F-9EB8-162C1097EEC1}"/>
              </a:ext>
            </a:extLst>
          </p:cNvPr>
          <p:cNvPicPr>
            <a:picLocks noChangeAspect="1"/>
          </p:cNvPicPr>
          <p:nvPr userDrawn="1"/>
        </p:nvPicPr>
        <p:blipFill>
          <a:blip r:embed="rId2"/>
          <a:stretch>
            <a:fillRect/>
          </a:stretch>
        </p:blipFill>
        <p:spPr>
          <a:xfrm>
            <a:off x="3128683" y="2756605"/>
            <a:ext cx="5378823" cy="1139883"/>
          </a:xfrm>
          <a:prstGeom prst="rect">
            <a:avLst/>
          </a:prstGeom>
        </p:spPr>
      </p:pic>
    </p:spTree>
    <p:extLst>
      <p:ext uri="{BB962C8B-B14F-4D97-AF65-F5344CB8AC3E}">
        <p14:creationId xmlns:p14="http://schemas.microsoft.com/office/powerpoint/2010/main" val="20971295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5B35DCD-5D7E-2746-B860-2CDF57E7AE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7B98A1F4-1933-8342-8386-7E34D84E0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513931A-1FDB-9E49-8C47-8F6CE7EE10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2AD008-A837-A24B-9309-B0C8A334054B}" type="datetimeFigureOut">
              <a:rPr lang="fi-FI" smtClean="0"/>
              <a:t>19.3.2026</a:t>
            </a:fld>
            <a:endParaRPr lang="fi-FI"/>
          </a:p>
        </p:txBody>
      </p:sp>
      <p:sp>
        <p:nvSpPr>
          <p:cNvPr id="5" name="Alatunnisteen paikkamerkki 4">
            <a:extLst>
              <a:ext uri="{FF2B5EF4-FFF2-40B4-BE49-F238E27FC236}">
                <a16:creationId xmlns:a16="http://schemas.microsoft.com/office/drawing/2014/main" id="{0D79E9C3-37FD-5947-B7BE-2A2090E8C5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F30E47DF-8B0E-A446-A3F5-5CFA70E29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CAD4F-3332-EC4C-BFB6-08BFA89705D2}" type="slidenum">
              <a:rPr lang="fi-FI" smtClean="0"/>
              <a:t>‹#›</a:t>
            </a:fld>
            <a:endParaRPr lang="fi-FI"/>
          </a:p>
        </p:txBody>
      </p:sp>
    </p:spTree>
    <p:extLst>
      <p:ext uri="{BB962C8B-B14F-4D97-AF65-F5344CB8AC3E}">
        <p14:creationId xmlns:p14="http://schemas.microsoft.com/office/powerpoint/2010/main" val="206674544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92" r:id="rId15"/>
    <p:sldLayoutId id="2147483704" r:id="rId16"/>
    <p:sldLayoutId id="2147483700" r:id="rId17"/>
    <p:sldLayoutId id="2147483703" r:id="rId18"/>
    <p:sldLayoutId id="2147483702" r:id="rId19"/>
    <p:sldLayoutId id="2147483693" r:id="rId20"/>
    <p:sldLayoutId id="2147483694" r:id="rId21"/>
    <p:sldLayoutId id="2147483695" r:id="rId22"/>
    <p:sldLayoutId id="2147483698" r:id="rId23"/>
    <p:sldLayoutId id="2147483707" r:id="rId24"/>
    <p:sldLayoutId id="2147483706" r:id="rId25"/>
    <p:sldLayoutId id="2147483705" r:id="rId26"/>
    <p:sldLayoutId id="2147483699" r:id="rId27"/>
    <p:sldLayoutId id="2147483708" r:id="rId28"/>
    <p:sldLayoutId id="2147483696" r:id="rId29"/>
    <p:sldLayoutId id="214748369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0F2C87C-39C3-8CCB-1D69-DDF7931EEDFA}"/>
              </a:ext>
            </a:extLst>
          </p:cNvPr>
          <p:cNvSpPr>
            <a:spLocks noGrp="1"/>
          </p:cNvSpPr>
          <p:nvPr>
            <p:ph type="body" idx="1"/>
          </p:nvPr>
        </p:nvSpPr>
        <p:spPr/>
        <p:txBody>
          <a:bodyPr>
            <a:normAutofit fontScale="85000" lnSpcReduction="10000"/>
          </a:bodyPr>
          <a:lstStyle/>
          <a:p>
            <a:r>
              <a:rPr lang="fi-FI"/>
              <a:t>Uusiutuvan energian direktiivin uudelleen arviointi (”REDIV”)</a:t>
            </a:r>
          </a:p>
        </p:txBody>
      </p:sp>
      <p:sp>
        <p:nvSpPr>
          <p:cNvPr id="3" name="Tekstin paikkamerkki 2">
            <a:extLst>
              <a:ext uri="{FF2B5EF4-FFF2-40B4-BE49-F238E27FC236}">
                <a16:creationId xmlns:a16="http://schemas.microsoft.com/office/drawing/2014/main" id="{E2443DF3-B0B3-693A-1C99-87E8F99B485B}"/>
              </a:ext>
            </a:extLst>
          </p:cNvPr>
          <p:cNvSpPr>
            <a:spLocks noGrp="1"/>
          </p:cNvSpPr>
          <p:nvPr>
            <p:ph type="body" idx="13"/>
          </p:nvPr>
        </p:nvSpPr>
        <p:spPr/>
        <p:txBody>
          <a:bodyPr/>
          <a:lstStyle/>
          <a:p>
            <a:r>
              <a:rPr lang="fi-FI"/>
              <a:t>Hannes Tuohiniitty</a:t>
            </a:r>
          </a:p>
        </p:txBody>
      </p:sp>
    </p:spTree>
    <p:extLst>
      <p:ext uri="{BB962C8B-B14F-4D97-AF65-F5344CB8AC3E}">
        <p14:creationId xmlns:p14="http://schemas.microsoft.com/office/powerpoint/2010/main" val="1171789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1C429ECB-2172-486E-12EA-8416A208E009}"/>
              </a:ext>
            </a:extLst>
          </p:cNvPr>
          <p:cNvSpPr>
            <a:spLocks noGrp="1"/>
          </p:cNvSpPr>
          <p:nvPr>
            <p:ph type="title"/>
          </p:nvPr>
        </p:nvSpPr>
        <p:spPr/>
        <p:txBody>
          <a:bodyPr/>
          <a:lstStyle/>
          <a:p>
            <a:r>
              <a:rPr lang="fi-FI"/>
              <a:t>Uudelleen arviointi on osin jo sisään rakennettuna, mutta mitä vain voidaan avata</a:t>
            </a:r>
          </a:p>
        </p:txBody>
      </p:sp>
      <p:sp>
        <p:nvSpPr>
          <p:cNvPr id="5" name="Sisällön paikkamerkki 4">
            <a:extLst>
              <a:ext uri="{FF2B5EF4-FFF2-40B4-BE49-F238E27FC236}">
                <a16:creationId xmlns:a16="http://schemas.microsoft.com/office/drawing/2014/main" id="{829EBE27-C4B7-0C78-0075-4E8354A87579}"/>
              </a:ext>
            </a:extLst>
          </p:cNvPr>
          <p:cNvSpPr>
            <a:spLocks noGrp="1"/>
          </p:cNvSpPr>
          <p:nvPr>
            <p:ph idx="1"/>
          </p:nvPr>
        </p:nvSpPr>
        <p:spPr>
          <a:xfrm>
            <a:off x="838200" y="2003154"/>
            <a:ext cx="10515600" cy="4351338"/>
          </a:xfrm>
        </p:spPr>
        <p:txBody>
          <a:bodyPr>
            <a:normAutofit lnSpcReduction="10000"/>
          </a:bodyPr>
          <a:lstStyle/>
          <a:p>
            <a:r>
              <a:rPr lang="fi-FI"/>
              <a:t>RED3 direktiiviin rakennettiin </a:t>
            </a:r>
            <a:r>
              <a:rPr lang="fi-FI" err="1"/>
              <a:t>kompromisseinä</a:t>
            </a:r>
            <a:r>
              <a:rPr lang="fi-FI"/>
              <a:t> osana sen neuvotteluita uudelleenarviointilausekkeita. </a:t>
            </a:r>
          </a:p>
          <a:p>
            <a:r>
              <a:rPr lang="fi-FI"/>
              <a:t>EU myös päätti 2040 päästövähennyksen yleistavoitteesta </a:t>
            </a:r>
            <a:r>
              <a:rPr lang="fi-FI">
                <a:sym typeface="Wingdings" panose="05000000000000000000" pitchFamily="2" charset="2"/>
              </a:rPr>
              <a:t> lainsäädäntöä tarkastellaan, että saavutetaanko ne nykyisillä ohjauskeinoille</a:t>
            </a:r>
          </a:p>
          <a:p>
            <a:r>
              <a:rPr lang="fi-FI">
                <a:sym typeface="Wingdings" panose="05000000000000000000" pitchFamily="2" charset="2"/>
              </a:rPr>
              <a:t>Luvassa voi olla joko minimipäivitykset tai isompi muutos lainsäädännön rakenteissa</a:t>
            </a:r>
          </a:p>
          <a:p>
            <a:pPr lvl="1"/>
            <a:r>
              <a:rPr lang="fi-FI" err="1">
                <a:sym typeface="Wingdings" panose="05000000000000000000" pitchFamily="2" charset="2"/>
              </a:rPr>
              <a:t>Esim</a:t>
            </a:r>
            <a:r>
              <a:rPr lang="fi-FI">
                <a:sym typeface="Wingdings" panose="05000000000000000000" pitchFamily="2" charset="2"/>
              </a:rPr>
              <a:t> Uusiutuvan energian direktiivi  Puhtaan energian direktiivin TAI direktiivi vauhdittamaan fossiilisista poistumista ?</a:t>
            </a:r>
          </a:p>
          <a:p>
            <a:pPr lvl="1"/>
            <a:r>
              <a:rPr lang="fi-FI"/>
              <a:t>Alatavoitteiden karsinta </a:t>
            </a:r>
            <a:r>
              <a:rPr lang="fi-FI" err="1"/>
              <a:t>vs</a:t>
            </a:r>
            <a:r>
              <a:rPr lang="fi-FI"/>
              <a:t> yhä yksityiskohtaisempia</a:t>
            </a:r>
          </a:p>
          <a:p>
            <a:r>
              <a:rPr lang="fi-FI"/>
              <a:t>Q3-Q4 voitaneen odottaa komission esitystä tällä tietoa</a:t>
            </a:r>
          </a:p>
        </p:txBody>
      </p:sp>
    </p:spTree>
    <p:extLst>
      <p:ext uri="{BB962C8B-B14F-4D97-AF65-F5344CB8AC3E}">
        <p14:creationId xmlns:p14="http://schemas.microsoft.com/office/powerpoint/2010/main" val="42658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B2AD0E-4D16-C720-EEAC-08F8FAA952A7}"/>
              </a:ext>
            </a:extLst>
          </p:cNvPr>
          <p:cNvSpPr>
            <a:spLocks noGrp="1"/>
          </p:cNvSpPr>
          <p:nvPr>
            <p:ph type="title"/>
          </p:nvPr>
        </p:nvSpPr>
        <p:spPr/>
        <p:txBody>
          <a:bodyPr/>
          <a:lstStyle/>
          <a:p>
            <a:r>
              <a:rPr lang="fi-FI"/>
              <a:t>Arviointikirjaukset </a:t>
            </a:r>
            <a:r>
              <a:rPr lang="fi-FI" b="1" err="1"/>
              <a:t>Art</a:t>
            </a:r>
            <a:r>
              <a:rPr lang="fi-FI" b="1"/>
              <a:t> 3.3</a:t>
            </a:r>
            <a:endParaRPr lang="fi-FI"/>
          </a:p>
        </p:txBody>
      </p:sp>
      <p:sp>
        <p:nvSpPr>
          <p:cNvPr id="3" name="Sisällön paikkamerkki 2">
            <a:extLst>
              <a:ext uri="{FF2B5EF4-FFF2-40B4-BE49-F238E27FC236}">
                <a16:creationId xmlns:a16="http://schemas.microsoft.com/office/drawing/2014/main" id="{46AEB612-5D09-1D8F-4AC4-68C9338094D4}"/>
              </a:ext>
            </a:extLst>
          </p:cNvPr>
          <p:cNvSpPr>
            <a:spLocks noGrp="1"/>
          </p:cNvSpPr>
          <p:nvPr>
            <p:ph idx="1"/>
          </p:nvPr>
        </p:nvSpPr>
        <p:spPr/>
        <p:txBody>
          <a:bodyPr>
            <a:normAutofit/>
          </a:bodyPr>
          <a:lstStyle/>
          <a:p>
            <a:r>
              <a:rPr lang="en-GB" i="1"/>
              <a:t>By 2027, the Commission shall publish a report on the impact of the Member States’ support schemes for biomass, including on biodiversity, on the climate and the environment, and on possible market distortions, and shall assess the possibility for further limitations regarding support schemes for forest biomass.</a:t>
            </a:r>
            <a:endParaRPr lang="fi-FI"/>
          </a:p>
          <a:p>
            <a:pPr marL="0" indent="0">
              <a:buNone/>
            </a:pPr>
            <a:r>
              <a:rPr lang="fi-FI" u="sng"/>
              <a:t>Tulkinta</a:t>
            </a:r>
            <a:endParaRPr lang="fi-FI"/>
          </a:p>
          <a:p>
            <a:r>
              <a:rPr lang="fi-FI"/>
              <a:t>Tämä arvio keskittyy (suoriin) tukijärjestelmiin, joita Suomessa ei ole.</a:t>
            </a:r>
            <a:r>
              <a:rPr lang="en-GB"/>
              <a:t> </a:t>
            </a:r>
            <a:r>
              <a:rPr lang="en-GB" err="1"/>
              <a:t>Muissa</a:t>
            </a:r>
            <a:r>
              <a:rPr lang="en-GB"/>
              <a:t> </a:t>
            </a:r>
            <a:r>
              <a:rPr lang="en-GB" err="1"/>
              <a:t>maissa</a:t>
            </a:r>
            <a:r>
              <a:rPr lang="en-GB"/>
              <a:t> </a:t>
            </a:r>
            <a:r>
              <a:rPr lang="en-GB" err="1"/>
              <a:t>tuotantotuet</a:t>
            </a:r>
            <a:r>
              <a:rPr lang="en-GB"/>
              <a:t> </a:t>
            </a:r>
            <a:r>
              <a:rPr lang="en-GB" err="1"/>
              <a:t>ovat</a:t>
            </a:r>
            <a:r>
              <a:rPr lang="en-GB"/>
              <a:t> </a:t>
            </a:r>
            <a:r>
              <a:rPr lang="en-GB" err="1"/>
              <a:t>merkittäviä</a:t>
            </a:r>
            <a:r>
              <a:rPr lang="en-GB"/>
              <a:t>, </a:t>
            </a:r>
            <a:r>
              <a:rPr lang="en-GB" err="1"/>
              <a:t>joskin</a:t>
            </a:r>
            <a:r>
              <a:rPr lang="en-GB"/>
              <a:t> </a:t>
            </a:r>
            <a:r>
              <a:rPr lang="en-GB" err="1"/>
              <a:t>niitä</a:t>
            </a:r>
            <a:r>
              <a:rPr lang="en-GB"/>
              <a:t> on </a:t>
            </a:r>
            <a:r>
              <a:rPr lang="en-GB" err="1"/>
              <a:t>alennettu</a:t>
            </a:r>
            <a:r>
              <a:rPr lang="en-GB"/>
              <a:t> jo </a:t>
            </a:r>
            <a:r>
              <a:rPr lang="en-GB" err="1"/>
              <a:t>viime</a:t>
            </a:r>
            <a:r>
              <a:rPr lang="en-GB"/>
              <a:t> </a:t>
            </a:r>
            <a:r>
              <a:rPr lang="en-GB" err="1"/>
              <a:t>vuosina</a:t>
            </a:r>
            <a:endParaRPr lang="fi-FI"/>
          </a:p>
          <a:p>
            <a:endParaRPr lang="fi-FI"/>
          </a:p>
        </p:txBody>
      </p:sp>
    </p:spTree>
    <p:extLst>
      <p:ext uri="{BB962C8B-B14F-4D97-AF65-F5344CB8AC3E}">
        <p14:creationId xmlns:p14="http://schemas.microsoft.com/office/powerpoint/2010/main" val="318480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EF989-F481-B896-D6EF-9659D179D25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0B7BCE6-13F2-2501-B41C-3859D2E1EE9F}"/>
              </a:ext>
            </a:extLst>
          </p:cNvPr>
          <p:cNvSpPr>
            <a:spLocks noGrp="1"/>
          </p:cNvSpPr>
          <p:nvPr>
            <p:ph type="title"/>
          </p:nvPr>
        </p:nvSpPr>
        <p:spPr/>
        <p:txBody>
          <a:bodyPr/>
          <a:lstStyle/>
          <a:p>
            <a:r>
              <a:rPr lang="fi-FI"/>
              <a:t>Arviointikirjaukset </a:t>
            </a:r>
            <a:r>
              <a:rPr lang="en-GB" b="1"/>
              <a:t>Art 29.9</a:t>
            </a:r>
            <a:endParaRPr lang="fi-FI"/>
          </a:p>
        </p:txBody>
      </p:sp>
      <p:sp>
        <p:nvSpPr>
          <p:cNvPr id="3" name="Sisällön paikkamerkki 2">
            <a:extLst>
              <a:ext uri="{FF2B5EF4-FFF2-40B4-BE49-F238E27FC236}">
                <a16:creationId xmlns:a16="http://schemas.microsoft.com/office/drawing/2014/main" id="{4400803D-3E74-7250-40A1-46ADBD06545C}"/>
              </a:ext>
            </a:extLst>
          </p:cNvPr>
          <p:cNvSpPr>
            <a:spLocks noGrp="1"/>
          </p:cNvSpPr>
          <p:nvPr>
            <p:ph idx="1"/>
          </p:nvPr>
        </p:nvSpPr>
        <p:spPr/>
        <p:txBody>
          <a:bodyPr>
            <a:normAutofit/>
          </a:bodyPr>
          <a:lstStyle/>
          <a:p>
            <a:r>
              <a:rPr lang="en-GB" i="1"/>
              <a:t>By 31 December 2026, the Commission shall </a:t>
            </a:r>
            <a:r>
              <a:rPr lang="en-GB" b="1" i="1"/>
              <a:t>assess</a:t>
            </a:r>
            <a:r>
              <a:rPr lang="en-GB" i="1"/>
              <a:t> whether the criteria laid down in paragraphs 6 and 7 effectively </a:t>
            </a:r>
            <a:r>
              <a:rPr lang="en-GB" b="1" i="1"/>
              <a:t>minimise</a:t>
            </a:r>
            <a:r>
              <a:rPr lang="en-GB" i="1"/>
              <a:t> </a:t>
            </a:r>
            <a:r>
              <a:rPr lang="en-GB" b="1" i="1"/>
              <a:t>the risk</a:t>
            </a:r>
            <a:r>
              <a:rPr lang="en-GB" i="1"/>
              <a:t> of using forest biomass derived from unsustainable production and address LULUCF criteria, on the basis of the available data. </a:t>
            </a:r>
            <a:endParaRPr lang="fi-FI"/>
          </a:p>
          <a:p>
            <a:r>
              <a:rPr lang="en-GB" i="1"/>
              <a:t>The Commission shall, if appropriate, </a:t>
            </a:r>
            <a:r>
              <a:rPr lang="en-GB" b="1" i="1"/>
              <a:t>submit a legislative proposal to amend</a:t>
            </a:r>
            <a:r>
              <a:rPr lang="en-GB" i="1"/>
              <a:t> </a:t>
            </a:r>
            <a:r>
              <a:rPr lang="en-GB" b="1" i="1"/>
              <a:t>the criteria laid down in paragraphs </a:t>
            </a:r>
            <a:r>
              <a:rPr lang="en-GB" i="1"/>
              <a:t>6 and 7 for the </a:t>
            </a:r>
            <a:r>
              <a:rPr lang="en-GB" b="1" i="1"/>
              <a:t>period after 2030</a:t>
            </a:r>
            <a:r>
              <a:rPr lang="en-GB" i="1"/>
              <a:t>.</a:t>
            </a:r>
            <a:endParaRPr lang="fi-FI"/>
          </a:p>
          <a:p>
            <a:pPr marL="0" indent="0">
              <a:buNone/>
            </a:pPr>
            <a:r>
              <a:rPr lang="fi-FI" u="sng"/>
              <a:t>Tulkinta</a:t>
            </a:r>
            <a:endParaRPr lang="fi-FI"/>
          </a:p>
          <a:p>
            <a:r>
              <a:rPr lang="fi-FI"/>
              <a:t>Ei ole tullut juuri mitään uutta tietoa, koska jäsenmaat implementoineet hitaasti. </a:t>
            </a:r>
            <a:r>
              <a:rPr lang="en-GB"/>
              <a:t>JRC </a:t>
            </a:r>
            <a:r>
              <a:rPr lang="en-GB" err="1"/>
              <a:t>yleistutkimuksiin</a:t>
            </a:r>
            <a:r>
              <a:rPr lang="en-GB"/>
              <a:t> </a:t>
            </a:r>
            <a:r>
              <a:rPr lang="en-GB" err="1"/>
              <a:t>ei</a:t>
            </a:r>
            <a:r>
              <a:rPr lang="en-GB"/>
              <a:t> </a:t>
            </a:r>
            <a:r>
              <a:rPr lang="en-GB" err="1"/>
              <a:t>voida</a:t>
            </a:r>
            <a:r>
              <a:rPr lang="en-GB"/>
              <a:t> </a:t>
            </a:r>
            <a:r>
              <a:rPr lang="en-GB" err="1"/>
              <a:t>nojata</a:t>
            </a:r>
            <a:r>
              <a:rPr lang="en-GB"/>
              <a:t>.</a:t>
            </a:r>
            <a:endParaRPr lang="fi-FI"/>
          </a:p>
          <a:p>
            <a:endParaRPr lang="fi-FI"/>
          </a:p>
        </p:txBody>
      </p:sp>
    </p:spTree>
    <p:extLst>
      <p:ext uri="{BB962C8B-B14F-4D97-AF65-F5344CB8AC3E}">
        <p14:creationId xmlns:p14="http://schemas.microsoft.com/office/powerpoint/2010/main" val="326588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B6F1-8758-240C-3BCA-653BB8BD6A4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FAEBCB0-2AC3-4EA4-5489-5E9BDB62EFC3}"/>
              </a:ext>
            </a:extLst>
          </p:cNvPr>
          <p:cNvSpPr>
            <a:spLocks noGrp="1"/>
          </p:cNvSpPr>
          <p:nvPr>
            <p:ph type="title"/>
          </p:nvPr>
        </p:nvSpPr>
        <p:spPr/>
        <p:txBody>
          <a:bodyPr/>
          <a:lstStyle/>
          <a:p>
            <a:r>
              <a:rPr lang="fi-FI"/>
              <a:t>Arviointikirjaukset </a:t>
            </a:r>
            <a:r>
              <a:rPr lang="en-GB" b="1"/>
              <a:t>Art 29.14</a:t>
            </a:r>
            <a:endParaRPr lang="fi-FI"/>
          </a:p>
        </p:txBody>
      </p:sp>
      <p:sp>
        <p:nvSpPr>
          <p:cNvPr id="3" name="Sisällön paikkamerkki 2">
            <a:extLst>
              <a:ext uri="{FF2B5EF4-FFF2-40B4-BE49-F238E27FC236}">
                <a16:creationId xmlns:a16="http://schemas.microsoft.com/office/drawing/2014/main" id="{02FE1303-AC60-EE79-5C33-9AC92F89896D}"/>
              </a:ext>
            </a:extLst>
          </p:cNvPr>
          <p:cNvSpPr>
            <a:spLocks noGrp="1"/>
          </p:cNvSpPr>
          <p:nvPr>
            <p:ph idx="1"/>
          </p:nvPr>
        </p:nvSpPr>
        <p:spPr/>
        <p:txBody>
          <a:bodyPr>
            <a:normAutofit lnSpcReduction="10000"/>
          </a:bodyPr>
          <a:lstStyle/>
          <a:p>
            <a:r>
              <a:rPr lang="en-GB" i="1"/>
              <a:t>14. For the purposes referred to in points (a), (b) and (c) of the first subparagraph of paragraph 1, Member States may establish additional sustainability criteria for biomass fuels. </a:t>
            </a:r>
            <a:endParaRPr lang="fi-FI"/>
          </a:p>
          <a:p>
            <a:r>
              <a:rPr lang="en-GB" i="1"/>
              <a:t>By 31 December 2026, the Commission shall assess the impact of such additional criteria on the internal market, accompanied, if necessary, by a proposal to ensure harmonisation thereof.</a:t>
            </a:r>
            <a:endParaRPr lang="fi-FI"/>
          </a:p>
          <a:p>
            <a:pPr marL="0" indent="0">
              <a:buNone/>
            </a:pPr>
            <a:endParaRPr lang="fi-FI"/>
          </a:p>
          <a:p>
            <a:pPr marL="0" indent="0">
              <a:buNone/>
            </a:pPr>
            <a:r>
              <a:rPr lang="fi-FI" u="sng"/>
              <a:t>Tulkinta</a:t>
            </a:r>
            <a:endParaRPr lang="fi-FI"/>
          </a:p>
          <a:p>
            <a:r>
              <a:rPr lang="fi-FI"/>
              <a:t>Näitä esimerkkejä ei tule olemaan monta. Vain Tanska toistaiseksi toimeenpannut, Hollanti ehkä. Niistä ei pysty vetämään johtopäätöksiä laajentamisesta vielä.</a:t>
            </a:r>
          </a:p>
          <a:p>
            <a:endParaRPr lang="fi-FI"/>
          </a:p>
        </p:txBody>
      </p:sp>
    </p:spTree>
    <p:extLst>
      <p:ext uri="{BB962C8B-B14F-4D97-AF65-F5344CB8AC3E}">
        <p14:creationId xmlns:p14="http://schemas.microsoft.com/office/powerpoint/2010/main" val="3223154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65C2BCC-7890-1AF3-8098-4F4ADE87697E}"/>
              </a:ext>
            </a:extLst>
          </p:cNvPr>
          <p:cNvSpPr>
            <a:spLocks noGrp="1"/>
          </p:cNvSpPr>
          <p:nvPr>
            <p:ph type="body" idx="1"/>
          </p:nvPr>
        </p:nvSpPr>
        <p:spPr>
          <a:xfrm>
            <a:off x="1216781" y="1515555"/>
            <a:ext cx="9566448" cy="1778668"/>
          </a:xfrm>
        </p:spPr>
        <p:txBody>
          <a:bodyPr>
            <a:normAutofit/>
          </a:bodyPr>
          <a:lstStyle/>
          <a:p>
            <a:r>
              <a:rPr lang="fi-FI" sz="2400" err="1"/>
              <a:t>Save</a:t>
            </a:r>
            <a:r>
              <a:rPr lang="fi-FI" sz="2400"/>
              <a:t> </a:t>
            </a:r>
            <a:r>
              <a:rPr lang="fi-FI" sz="2400" err="1"/>
              <a:t>the</a:t>
            </a:r>
            <a:r>
              <a:rPr lang="fi-FI" sz="2400"/>
              <a:t> </a:t>
            </a:r>
            <a:r>
              <a:rPr lang="fi-FI" sz="2400" err="1"/>
              <a:t>Date</a:t>
            </a:r>
            <a:r>
              <a:rPr lang="fi-FI" sz="2400"/>
              <a:t>: </a:t>
            </a:r>
          </a:p>
          <a:p>
            <a:endParaRPr lang="fi-FI" sz="2400"/>
          </a:p>
          <a:p>
            <a:r>
              <a:rPr lang="fi-FI" sz="3200"/>
              <a:t>Seuraava jäsenwebinaari 8.4. klo 13-14</a:t>
            </a:r>
          </a:p>
          <a:p>
            <a:endParaRPr lang="fi-FI" sz="2400"/>
          </a:p>
        </p:txBody>
      </p:sp>
      <p:sp>
        <p:nvSpPr>
          <p:cNvPr id="3" name="Tekstin paikkamerkki 2">
            <a:extLst>
              <a:ext uri="{FF2B5EF4-FFF2-40B4-BE49-F238E27FC236}">
                <a16:creationId xmlns:a16="http://schemas.microsoft.com/office/drawing/2014/main" id="{A1A37CD0-2AD1-ECBD-05A3-BB5C4E3CF85C}"/>
              </a:ext>
            </a:extLst>
          </p:cNvPr>
          <p:cNvSpPr>
            <a:spLocks noGrp="1"/>
          </p:cNvSpPr>
          <p:nvPr>
            <p:ph type="body" idx="13"/>
          </p:nvPr>
        </p:nvSpPr>
        <p:spPr>
          <a:xfrm>
            <a:off x="387416" y="3842258"/>
            <a:ext cx="11417168" cy="1500187"/>
          </a:xfrm>
        </p:spPr>
        <p:txBody>
          <a:bodyPr>
            <a:normAutofit/>
          </a:bodyPr>
          <a:lstStyle/>
          <a:p>
            <a:r>
              <a:rPr lang="fi-FI" sz="3200"/>
              <a:t>Euroopan energia- ja ilmastopolitiikka 2030-luvulla</a:t>
            </a:r>
          </a:p>
        </p:txBody>
      </p:sp>
      <p:sp>
        <p:nvSpPr>
          <p:cNvPr id="4" name="Tekstin paikkamerkki 3">
            <a:extLst>
              <a:ext uri="{FF2B5EF4-FFF2-40B4-BE49-F238E27FC236}">
                <a16:creationId xmlns:a16="http://schemas.microsoft.com/office/drawing/2014/main" id="{4ABB91DA-358E-449A-4D65-E6A5E3B6564D}"/>
              </a:ext>
            </a:extLst>
          </p:cNvPr>
          <p:cNvSpPr>
            <a:spLocks noGrp="1"/>
          </p:cNvSpPr>
          <p:nvPr>
            <p:ph type="body" idx="14"/>
          </p:nvPr>
        </p:nvSpPr>
        <p:spPr/>
        <p:txBody>
          <a:bodyPr/>
          <a:lstStyle/>
          <a:p>
            <a:endParaRPr lang="fi-FI"/>
          </a:p>
        </p:txBody>
      </p:sp>
    </p:spTree>
    <p:extLst>
      <p:ext uri="{BB962C8B-B14F-4D97-AF65-F5344CB8AC3E}">
        <p14:creationId xmlns:p14="http://schemas.microsoft.com/office/powerpoint/2010/main" val="2934848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7B9DF52-971F-43AE-D22B-46F1424BECEA}"/>
              </a:ext>
            </a:extLst>
          </p:cNvPr>
          <p:cNvSpPr>
            <a:spLocks noGrp="1"/>
          </p:cNvSpPr>
          <p:nvPr>
            <p:ph type="body" idx="1"/>
          </p:nvPr>
        </p:nvSpPr>
        <p:spPr/>
        <p:txBody>
          <a:bodyPr/>
          <a:lstStyle/>
          <a:p>
            <a:endParaRPr lang="fi-FI"/>
          </a:p>
        </p:txBody>
      </p:sp>
      <p:sp>
        <p:nvSpPr>
          <p:cNvPr id="3" name="Tekstin paikkamerkki 2">
            <a:extLst>
              <a:ext uri="{FF2B5EF4-FFF2-40B4-BE49-F238E27FC236}">
                <a16:creationId xmlns:a16="http://schemas.microsoft.com/office/drawing/2014/main" id="{CE3A0FC0-2817-0FB0-8D02-8ECAC7A8F858}"/>
              </a:ext>
            </a:extLst>
          </p:cNvPr>
          <p:cNvSpPr>
            <a:spLocks noGrp="1"/>
          </p:cNvSpPr>
          <p:nvPr>
            <p:ph type="body" idx="13"/>
          </p:nvPr>
        </p:nvSpPr>
        <p:spPr/>
        <p:txBody>
          <a:bodyPr/>
          <a:lstStyle/>
          <a:p>
            <a:endParaRPr lang="fi-FI"/>
          </a:p>
        </p:txBody>
      </p:sp>
      <p:sp>
        <p:nvSpPr>
          <p:cNvPr id="4" name="Tekstin paikkamerkki 3">
            <a:extLst>
              <a:ext uri="{FF2B5EF4-FFF2-40B4-BE49-F238E27FC236}">
                <a16:creationId xmlns:a16="http://schemas.microsoft.com/office/drawing/2014/main" id="{2FA23816-CC4D-BF6D-AADA-F1381393E71E}"/>
              </a:ext>
            </a:extLst>
          </p:cNvPr>
          <p:cNvSpPr>
            <a:spLocks noGrp="1"/>
          </p:cNvSpPr>
          <p:nvPr>
            <p:ph type="body" idx="14"/>
          </p:nvPr>
        </p:nvSpPr>
        <p:spPr/>
        <p:txBody>
          <a:bodyPr/>
          <a:lstStyle/>
          <a:p>
            <a:endParaRPr lang="fi-FI"/>
          </a:p>
        </p:txBody>
      </p:sp>
      <p:pic>
        <p:nvPicPr>
          <p:cNvPr id="6" name="Kuva 5" descr="Kuva, joka sisältää kohteen teksti, kuvakaappaus, muotoilu&#10;&#10;Tekoälyllä luotu sisältö voi olla virheellistä.">
            <a:extLst>
              <a:ext uri="{FF2B5EF4-FFF2-40B4-BE49-F238E27FC236}">
                <a16:creationId xmlns:a16="http://schemas.microsoft.com/office/drawing/2014/main" id="{FD0FB572-8721-E7E6-20AA-4FA9B1245015}"/>
              </a:ext>
            </a:extLst>
          </p:cNvPr>
          <p:cNvPicPr>
            <a:picLocks noChangeAspect="1"/>
          </p:cNvPicPr>
          <p:nvPr/>
        </p:nvPicPr>
        <p:blipFill>
          <a:blip r:embed="rId2"/>
          <a:stretch>
            <a:fillRect/>
          </a:stretch>
        </p:blipFill>
        <p:spPr>
          <a:xfrm>
            <a:off x="1516347" y="818147"/>
            <a:ext cx="8881108" cy="4957976"/>
          </a:xfrm>
          <a:prstGeom prst="rect">
            <a:avLst/>
          </a:prstGeom>
        </p:spPr>
      </p:pic>
    </p:spTree>
    <p:extLst>
      <p:ext uri="{BB962C8B-B14F-4D97-AF65-F5344CB8AC3E}">
        <p14:creationId xmlns:p14="http://schemas.microsoft.com/office/powerpoint/2010/main" val="1631456179"/>
      </p:ext>
    </p:extLst>
  </p:cSld>
  <p:clrMapOvr>
    <a:masterClrMapping/>
  </p:clrMapOvr>
</p:sld>
</file>

<file path=ppt/theme/theme1.xml><?xml version="1.0" encoding="utf-8"?>
<a:theme xmlns:a="http://schemas.openxmlformats.org/drawingml/2006/main" name="1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S xmlns="726623f5-de69-4bdb-9082-1b861b4aa67d">
      <UserInfo>
        <DisplayName/>
        <AccountId xsi:nil="true"/>
        <AccountType/>
      </UserInfo>
    </HS>
    <SharedWithUsers xmlns="355ad3b8-bba4-4baf-b020-b074061aeb7c">
      <UserInfo>
        <DisplayName>Hannu Salo</DisplayName>
        <AccountId>23</AccountId>
        <AccountType/>
      </UserInfo>
      <UserInfo>
        <DisplayName>Hannes Tuohiniitty</DisplayName>
        <AccountId>13</AccountId>
        <AccountType/>
      </UserInfo>
      <UserInfo>
        <DisplayName>Tage Fredriksson</DisplayName>
        <AccountId>11</AccountId>
        <AccountType/>
      </UserInfo>
      <UserInfo>
        <DisplayName>Erika Laajalahti</DisplayName>
        <AccountId>21</AccountId>
        <AccountType/>
      </UserInfo>
      <UserInfo>
        <DisplayName>Iida Hollmen</DisplayName>
        <AccountId>1808</AccountId>
        <AccountType/>
      </UserInfo>
      <UserInfo>
        <DisplayName>Sanni Rantanen</DisplayName>
        <AccountId>16499</AccountId>
        <AccountType/>
      </UserInfo>
    </SharedWithUsers>
    <lcf76f155ced4ddcb4097134ff3c332f xmlns="726623f5-de69-4bdb-9082-1b861b4aa67d">
      <Terms xmlns="http://schemas.microsoft.com/office/infopath/2007/PartnerControls"/>
    </lcf76f155ced4ddcb4097134ff3c332f>
    <TaxCatchAll xmlns="355ad3b8-bba4-4baf-b020-b074061aeb7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8821F078F8C5448BBA9397466AAD80" ma:contentTypeVersion="19" ma:contentTypeDescription="Create a new document." ma:contentTypeScope="" ma:versionID="37b12374fdcd6b4bef177510b1fed60f">
  <xsd:schema xmlns:xsd="http://www.w3.org/2001/XMLSchema" xmlns:xs="http://www.w3.org/2001/XMLSchema" xmlns:p="http://schemas.microsoft.com/office/2006/metadata/properties" xmlns:ns2="355ad3b8-bba4-4baf-b020-b074061aeb7c" xmlns:ns3="726623f5-de69-4bdb-9082-1b861b4aa67d" targetNamespace="http://schemas.microsoft.com/office/2006/metadata/properties" ma:root="true" ma:fieldsID="fc7ac846fa52ef817b33bab15803ff60" ns2:_="" ns3:_="">
    <xsd:import namespace="355ad3b8-bba4-4baf-b020-b074061aeb7c"/>
    <xsd:import namespace="726623f5-de69-4bdb-9082-1b861b4aa67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H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5ad3b8-bba4-4baf-b020-b074061aeb7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8261fdbb-4599-46d6-bbc0-880d521c84c8}" ma:internalName="TaxCatchAll" ma:showField="CatchAllData" ma:web="355ad3b8-bba4-4baf-b020-b074061aeb7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26623f5-de69-4bdb-9082-1b861b4aa67d"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HS" ma:index="16" nillable="true" ma:displayName="HS" ma:format="Dropdown" ma:list="UserInfo" ma:SharePointGroup="0" ma:internalName="H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963fb3f-5bb9-40ab-bade-f0dd1c3a87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8EF689-7AFA-4F74-BB66-EB9B79A3CF27}">
  <ds:schemaRefs>
    <ds:schemaRef ds:uri="355ad3b8-bba4-4baf-b020-b074061aeb7c"/>
    <ds:schemaRef ds:uri="726623f5-de69-4bdb-9082-1b861b4aa67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ED27B19-B8BC-46C1-AFBC-EA7F0F0F2E86}">
  <ds:schemaRefs>
    <ds:schemaRef ds:uri="355ad3b8-bba4-4baf-b020-b074061aeb7c"/>
    <ds:schemaRef ds:uri="726623f5-de69-4bdb-9082-1b861b4aa6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BCF766C-100D-49AE-809A-14BBA7F804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375</Words>
  <Application>Microsoft Office PowerPoint</Application>
  <PresentationFormat>Laajakuva</PresentationFormat>
  <Paragraphs>28</Paragraphs>
  <Slides>7</Slides>
  <Notes>0</Notes>
  <HiddenSlides>0</HiddenSlides>
  <MMClips>0</MMClips>
  <ScaleCrop>false</ScaleCrop>
  <HeadingPairs>
    <vt:vector size="6" baseType="variant">
      <vt:variant>
        <vt:lpstr>Käytetyt fontit</vt:lpstr>
      </vt:variant>
      <vt:variant>
        <vt:i4>9</vt:i4>
      </vt:variant>
      <vt:variant>
        <vt:lpstr>Teema</vt:lpstr>
      </vt:variant>
      <vt:variant>
        <vt:i4>1</vt:i4>
      </vt:variant>
      <vt:variant>
        <vt:lpstr>Dian otsikot</vt:lpstr>
      </vt:variant>
      <vt:variant>
        <vt:i4>7</vt:i4>
      </vt:variant>
    </vt:vector>
  </HeadingPairs>
  <TitlesOfParts>
    <vt:vector size="17" baseType="lpstr">
      <vt:lpstr>Arial</vt:lpstr>
      <vt:lpstr>Calibri</vt:lpstr>
      <vt:lpstr>Calibri Light</vt:lpstr>
      <vt:lpstr>Poppins</vt:lpstr>
      <vt:lpstr>Poppins Medium</vt:lpstr>
      <vt:lpstr>Poppins SemiBold</vt:lpstr>
      <vt:lpstr>Raleway</vt:lpstr>
      <vt:lpstr>Roboto</vt:lpstr>
      <vt:lpstr>Wingdings</vt:lpstr>
      <vt:lpstr>1_Office-teema</vt:lpstr>
      <vt:lpstr>PowerPoint-esitys</vt:lpstr>
      <vt:lpstr>Uudelleen arviointi on osin jo sisään rakennettuna, mutta mitä vain voidaan avata</vt:lpstr>
      <vt:lpstr>Arviointikirjaukset Art 3.3</vt:lpstr>
      <vt:lpstr>Arviointikirjaukset Art 29.9</vt:lpstr>
      <vt:lpstr>Arviointikirjaukset Art 29.14</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Hannes Tuohiniitty</dc:creator>
  <cp:lastModifiedBy>Christa Vilkki</cp:lastModifiedBy>
  <cp:revision>2</cp:revision>
  <dcterms:created xsi:type="dcterms:W3CDTF">2020-05-15T19:22:06Z</dcterms:created>
  <dcterms:modified xsi:type="dcterms:W3CDTF">2026-03-19T09:11:02Z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0x0101002D8821F078F8C5448BBA9397466AAD80</vt:lpwstr>
  </property>
  <property fmtid="{D5CDD505-2E9C-101B-9397-08002B2CF9AE}" pid="3" name="MediaServiceImageTags">
    <vt:lpwstr/>
  </property>
</Properties>
</file>