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37"/>
  </p:notesMasterIdLst>
  <p:handoutMasterIdLst>
    <p:handoutMasterId r:id="rId38"/>
  </p:handoutMasterIdLst>
  <p:sldIdLst>
    <p:sldId id="1112" r:id="rId5"/>
    <p:sldId id="1135" r:id="rId6"/>
    <p:sldId id="1154" r:id="rId7"/>
    <p:sldId id="1155" r:id="rId8"/>
    <p:sldId id="1172" r:id="rId9"/>
    <p:sldId id="1168" r:id="rId10"/>
    <p:sldId id="1163" r:id="rId11"/>
    <p:sldId id="1169" r:id="rId12"/>
    <p:sldId id="1171" r:id="rId13"/>
    <p:sldId id="1160" r:id="rId14"/>
    <p:sldId id="1161" r:id="rId15"/>
    <p:sldId id="2147375625" r:id="rId16"/>
    <p:sldId id="2147474563" r:id="rId17"/>
    <p:sldId id="1151" r:id="rId18"/>
    <p:sldId id="1156" r:id="rId19"/>
    <p:sldId id="1173" r:id="rId20"/>
    <p:sldId id="1153" r:id="rId21"/>
    <p:sldId id="2147375620" r:id="rId22"/>
    <p:sldId id="1158" r:id="rId23"/>
    <p:sldId id="1142" r:id="rId24"/>
    <p:sldId id="2147375626" r:id="rId25"/>
    <p:sldId id="1141" r:id="rId26"/>
    <p:sldId id="1147" r:id="rId27"/>
    <p:sldId id="1146" r:id="rId28"/>
    <p:sldId id="2147375621" r:id="rId29"/>
    <p:sldId id="2147375623" r:id="rId30"/>
    <p:sldId id="2147474570" r:id="rId31"/>
    <p:sldId id="2147474572" r:id="rId32"/>
    <p:sldId id="2147375627" r:id="rId33"/>
    <p:sldId id="1148" r:id="rId34"/>
    <p:sldId id="2147474573" r:id="rId35"/>
    <p:sldId id="1139" r:id="rId3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es Tuohiniitty" initials="HT" lastIdx="3" clrIdx="0">
    <p:extLst>
      <p:ext uri="{19B8F6BF-5375-455C-9EA6-DF929625EA0E}">
        <p15:presenceInfo xmlns:p15="http://schemas.microsoft.com/office/powerpoint/2012/main" userId="S::hannes.tuohiniitty@bioenergia.fi::8e2a4b9c-efc5-470f-b5dc-4d1484239b5b" providerId="AD"/>
      </p:ext>
    </p:extLst>
  </p:cmAuthor>
  <p:cmAuthor id="2" name="Harri Laurikka" initials="HL" lastIdx="1" clrIdx="1">
    <p:extLst>
      <p:ext uri="{19B8F6BF-5375-455C-9EA6-DF929625EA0E}">
        <p15:presenceInfo xmlns:p15="http://schemas.microsoft.com/office/powerpoint/2012/main" userId="S::harri.laurikka@bioenergia.fi::e150babc-8ce2-49b3-a91a-396c5f7638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823E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F92ECA-C994-1B39-60E0-4B44C5769D2F}" v="78" dt="2026-07-02T12:38:53.240"/>
    <p1510:client id="{9546C479-A70B-4C34-AAAB-746A762C5E94}" v="1" dt="2026-07-02T11:07:13.714"/>
    <p1510:client id="{E50A5751-04EF-85AC-F497-BA12E8052BCA}" v="11" dt="2026-07-02T13:46:21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a Vilkki" userId="S::christa.vilkki@bioenergia.fi::bf574137-2889-454b-a951-8c3c2b38eacf" providerId="AD" clId="Web-{E50A5751-04EF-85AC-F497-BA12E8052BCA}"/>
    <pc:docChg chg="delSld modSld">
      <pc:chgData name="Christa Vilkki" userId="S::christa.vilkki@bioenergia.fi::bf574137-2889-454b-a951-8c3c2b38eacf" providerId="AD" clId="Web-{E50A5751-04EF-85AC-F497-BA12E8052BCA}" dt="2026-07-02T13:46:21.934" v="16"/>
      <pc:docMkLst>
        <pc:docMk/>
      </pc:docMkLst>
      <pc:sldChg chg="del">
        <pc:chgData name="Christa Vilkki" userId="S::christa.vilkki@bioenergia.fi::bf574137-2889-454b-a951-8c3c2b38eacf" providerId="AD" clId="Web-{E50A5751-04EF-85AC-F497-BA12E8052BCA}" dt="2026-07-02T13:46:21.934" v="16"/>
        <pc:sldMkLst>
          <pc:docMk/>
          <pc:sldMk cId="914147212" sldId="1159"/>
        </pc:sldMkLst>
      </pc:sldChg>
      <pc:sldChg chg="addSp delSp modSp">
        <pc:chgData name="Christa Vilkki" userId="S::christa.vilkki@bioenergia.fi::bf574137-2889-454b-a951-8c3c2b38eacf" providerId="AD" clId="Web-{E50A5751-04EF-85AC-F497-BA12E8052BCA}" dt="2026-07-02T13:41:02.307" v="15" actId="14100"/>
        <pc:sldMkLst>
          <pc:docMk/>
          <pc:sldMk cId="1957334566" sldId="1171"/>
        </pc:sldMkLst>
        <pc:spChg chg="mod">
          <ac:chgData name="Christa Vilkki" userId="S::christa.vilkki@bioenergia.fi::bf574137-2889-454b-a951-8c3c2b38eacf" providerId="AD" clId="Web-{E50A5751-04EF-85AC-F497-BA12E8052BCA}" dt="2026-07-02T13:37:57.570" v="3" actId="20577"/>
          <ac:spMkLst>
            <pc:docMk/>
            <pc:sldMk cId="1957334566" sldId="1171"/>
            <ac:spMk id="8" creationId="{14BE949C-D7C0-69F0-DA39-F0B8DAB1222D}"/>
          </ac:spMkLst>
        </pc:spChg>
        <pc:graphicFrameChg chg="del">
          <ac:chgData name="Christa Vilkki" userId="S::christa.vilkki@bioenergia.fi::bf574137-2889-454b-a951-8c3c2b38eacf" providerId="AD" clId="Web-{E50A5751-04EF-85AC-F497-BA12E8052BCA}" dt="2026-07-02T13:36:55.210" v="0"/>
          <ac:graphicFrameMkLst>
            <pc:docMk/>
            <pc:sldMk cId="1957334566" sldId="1171"/>
            <ac:graphicFrameMk id="2" creationId="{098159FE-8062-474A-8E4A-3F7EE22A041C}"/>
          </ac:graphicFrameMkLst>
        </pc:graphicFrameChg>
        <pc:graphicFrameChg chg="add del mod">
          <ac:chgData name="Christa Vilkki" userId="S::christa.vilkki@bioenergia.fi::bf574137-2889-454b-a951-8c3c2b38eacf" providerId="AD" clId="Web-{E50A5751-04EF-85AC-F497-BA12E8052BCA}" dt="2026-07-02T13:40:01.837" v="6"/>
          <ac:graphicFrameMkLst>
            <pc:docMk/>
            <pc:sldMk cId="1957334566" sldId="1171"/>
            <ac:graphicFrameMk id="3" creationId="{BD606E6A-963A-421E-B736-BF2EAC547F9C}"/>
          </ac:graphicFrameMkLst>
        </pc:graphicFrameChg>
        <pc:graphicFrameChg chg="add del mod">
          <ac:chgData name="Christa Vilkki" userId="S::christa.vilkki@bioenergia.fi::bf574137-2889-454b-a951-8c3c2b38eacf" providerId="AD" clId="Web-{E50A5751-04EF-85AC-F497-BA12E8052BCA}" dt="2026-07-02T13:40:45.213" v="12"/>
          <ac:graphicFrameMkLst>
            <pc:docMk/>
            <pc:sldMk cId="1957334566" sldId="1171"/>
            <ac:graphicFrameMk id="4" creationId="{BD606E6A-963A-421E-B736-BF2EAC547F9C}"/>
          </ac:graphicFrameMkLst>
        </pc:graphicFrameChg>
        <pc:picChg chg="add mod">
          <ac:chgData name="Christa Vilkki" userId="S::christa.vilkki@bioenergia.fi::bf574137-2889-454b-a951-8c3c2b38eacf" providerId="AD" clId="Web-{E50A5751-04EF-85AC-F497-BA12E8052BCA}" dt="2026-07-02T13:41:02.307" v="15" actId="14100"/>
          <ac:picMkLst>
            <pc:docMk/>
            <pc:sldMk cId="1957334566" sldId="1171"/>
            <ac:picMk id="5" creationId="{FCC1F8C9-CEAC-3E79-5098-68E3D4CBBCDB}"/>
          </ac:picMkLst>
        </pc:picChg>
      </pc:sldChg>
    </pc:docChg>
  </pc:docChgLst>
  <pc:docChgLst>
    <pc:chgData name="Harri Laurikka" userId="e150babc-8ce2-49b3-a91a-396c5f763839" providerId="ADAL" clId="{96FB446B-D389-4697-A331-3067EBBEB303}"/>
    <pc:docChg chg="modSld sldOrd">
      <pc:chgData name="Harri Laurikka" userId="e150babc-8ce2-49b3-a91a-396c5f763839" providerId="ADAL" clId="{96FB446B-D389-4697-A331-3067EBBEB303}" dt="2026-07-02T11:07:13.714" v="1"/>
      <pc:docMkLst>
        <pc:docMk/>
      </pc:docMkLst>
      <pc:sldChg chg="ord">
        <pc:chgData name="Harri Laurikka" userId="e150babc-8ce2-49b3-a91a-396c5f763839" providerId="ADAL" clId="{96FB446B-D389-4697-A331-3067EBBEB303}" dt="2026-07-02T11:07:13.714" v="1"/>
        <pc:sldMkLst>
          <pc:docMk/>
          <pc:sldMk cId="2417776138" sldId="1151"/>
        </pc:sldMkLst>
      </pc:sldChg>
    </pc:docChg>
  </pc:docChgLst>
  <pc:docChgLst>
    <pc:chgData name="Christa Vilkki" userId="S::christa.vilkki@bioenergia.fi::bf574137-2889-454b-a951-8c3c2b38eacf" providerId="AD" clId="Web-{A7F5231A-99C2-B822-F8C3-4C4DCAD0616D}"/>
    <pc:docChg chg="modSld">
      <pc:chgData name="Christa Vilkki" userId="S::christa.vilkki@bioenergia.fi::bf574137-2889-454b-a951-8c3c2b38eacf" providerId="AD" clId="Web-{A7F5231A-99C2-B822-F8C3-4C4DCAD0616D}" dt="2026-06-24T09:45:02.480" v="10" actId="20577"/>
      <pc:docMkLst>
        <pc:docMk/>
      </pc:docMkLst>
      <pc:sldChg chg="modSp">
        <pc:chgData name="Christa Vilkki" userId="S::christa.vilkki@bioenergia.fi::bf574137-2889-454b-a951-8c3c2b38eacf" providerId="AD" clId="Web-{A7F5231A-99C2-B822-F8C3-4C4DCAD0616D}" dt="2026-06-24T09:45:02.480" v="10" actId="20577"/>
        <pc:sldMkLst>
          <pc:docMk/>
          <pc:sldMk cId="3009253169" sldId="1112"/>
        </pc:sldMkLst>
        <pc:spChg chg="mod">
          <ac:chgData name="Christa Vilkki" userId="S::christa.vilkki@bioenergia.fi::bf574137-2889-454b-a951-8c3c2b38eacf" providerId="AD" clId="Web-{A7F5231A-99C2-B822-F8C3-4C4DCAD0616D}" dt="2026-06-24T09:45:02.480" v="10" actId="20577"/>
          <ac:spMkLst>
            <pc:docMk/>
            <pc:sldMk cId="3009253169" sldId="1112"/>
            <ac:spMk id="2" creationId="{5DB2AC65-824A-4A59-BBA7-78C673357BE3}"/>
          </ac:spMkLst>
        </pc:spChg>
        <pc:spChg chg="mod">
          <ac:chgData name="Christa Vilkki" userId="S::christa.vilkki@bioenergia.fi::bf574137-2889-454b-a951-8c3c2b38eacf" providerId="AD" clId="Web-{A7F5231A-99C2-B822-F8C3-4C4DCAD0616D}" dt="2026-06-23T11:42:26.220" v="4" actId="20577"/>
          <ac:spMkLst>
            <pc:docMk/>
            <pc:sldMk cId="3009253169" sldId="1112"/>
            <ac:spMk id="4" creationId="{AEB14009-163D-40B7-9CFB-8A15B1910FDD}"/>
          </ac:spMkLst>
        </pc:spChg>
      </pc:sldChg>
      <pc:sldChg chg="addSp delSp modSp">
        <pc:chgData name="Christa Vilkki" userId="S::christa.vilkki@bioenergia.fi::bf574137-2889-454b-a951-8c3c2b38eacf" providerId="AD" clId="Web-{A7F5231A-99C2-B822-F8C3-4C4DCAD0616D}" dt="2026-06-23T11:45:22.990" v="9"/>
        <pc:sldMkLst>
          <pc:docMk/>
          <pc:sldMk cId="4293415242" sldId="2147375627"/>
        </pc:sldMkLst>
        <pc:picChg chg="add mod modCrop">
          <ac:chgData name="Christa Vilkki" userId="S::christa.vilkki@bioenergia.fi::bf574137-2889-454b-a951-8c3c2b38eacf" providerId="AD" clId="Web-{A7F5231A-99C2-B822-F8C3-4C4DCAD0616D}" dt="2026-06-23T11:45:22.990" v="9"/>
          <ac:picMkLst>
            <pc:docMk/>
            <pc:sldMk cId="4293415242" sldId="2147375627"/>
            <ac:picMk id="3" creationId="{D7AA7B6E-0732-B987-F224-2F6844124D94}"/>
          </ac:picMkLst>
        </pc:picChg>
      </pc:sldChg>
    </pc:docChg>
  </pc:docChgLst>
  <pc:docChgLst>
    <pc:chgData name="Christa Vilkki" userId="bf574137-2889-454b-a951-8c3c2b38eacf" providerId="ADAL" clId="{931A38FB-412F-42E3-909A-728C70F0E71B}"/>
    <pc:docChg chg="undo redo custSel modSld">
      <pc:chgData name="Christa Vilkki" userId="bf574137-2889-454b-a951-8c3c2b38eacf" providerId="ADAL" clId="{931A38FB-412F-42E3-909A-728C70F0E71B}" dt="2026-06-23T09:24:32.797" v="333" actId="14100"/>
      <pc:docMkLst>
        <pc:docMk/>
      </pc:docMkLst>
      <pc:sldChg chg="addSp delSp modSp mod">
        <pc:chgData name="Christa Vilkki" userId="bf574137-2889-454b-a951-8c3c2b38eacf" providerId="ADAL" clId="{931A38FB-412F-42E3-909A-728C70F0E71B}" dt="2026-06-23T08:39:26.683" v="99" actId="1076"/>
        <pc:sldMkLst>
          <pc:docMk/>
          <pc:sldMk cId="903374706" sldId="1141"/>
        </pc:sldMkLst>
        <pc:spChg chg="mod">
          <ac:chgData name="Christa Vilkki" userId="bf574137-2889-454b-a951-8c3c2b38eacf" providerId="ADAL" clId="{931A38FB-412F-42E3-909A-728C70F0E71B}" dt="2026-06-23T08:31:02.289" v="93" actId="20577"/>
          <ac:spMkLst>
            <pc:docMk/>
            <pc:sldMk cId="903374706" sldId="1141"/>
            <ac:spMk id="6" creationId="{BBFF7DB0-CCB2-4C7E-AFAB-A8323F60AC7C}"/>
          </ac:spMkLst>
        </pc:spChg>
        <pc:picChg chg="add mod">
          <ac:chgData name="Christa Vilkki" userId="bf574137-2889-454b-a951-8c3c2b38eacf" providerId="ADAL" clId="{931A38FB-412F-42E3-909A-728C70F0E71B}" dt="2026-06-23T08:39:26.683" v="99" actId="1076"/>
          <ac:picMkLst>
            <pc:docMk/>
            <pc:sldMk cId="903374706" sldId="1141"/>
            <ac:picMk id="5" creationId="{4934D6F1-56C2-24C1-E69C-A40AC81DF37A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53:27.379" v="257" actId="20577"/>
        <pc:sldMkLst>
          <pc:docMk/>
          <pc:sldMk cId="134784121" sldId="1146"/>
        </pc:sldMkLst>
        <pc:spChg chg="mod">
          <ac:chgData name="Christa Vilkki" userId="bf574137-2889-454b-a951-8c3c2b38eacf" providerId="ADAL" clId="{931A38FB-412F-42E3-909A-728C70F0E71B}" dt="2026-06-23T08:53:27.379" v="257" actId="20577"/>
          <ac:spMkLst>
            <pc:docMk/>
            <pc:sldMk cId="134784121" sldId="1146"/>
            <ac:spMk id="6" creationId="{BBFF7DB0-CCB2-4C7E-AFAB-A8323F60AC7C}"/>
          </ac:spMkLst>
        </pc:spChg>
        <pc:picChg chg="add mod">
          <ac:chgData name="Christa Vilkki" userId="bf574137-2889-454b-a951-8c3c2b38eacf" providerId="ADAL" clId="{931A38FB-412F-42E3-909A-728C70F0E71B}" dt="2026-06-23T08:53:13.187" v="253" actId="14100"/>
          <ac:picMkLst>
            <pc:docMk/>
            <pc:sldMk cId="134784121" sldId="1146"/>
            <ac:picMk id="5" creationId="{35A3D35F-5EC5-C3FF-5846-42830F40537C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46:34.371" v="110" actId="20577"/>
        <pc:sldMkLst>
          <pc:docMk/>
          <pc:sldMk cId="312259362" sldId="1147"/>
        </pc:sldMkLst>
        <pc:spChg chg="mod">
          <ac:chgData name="Christa Vilkki" userId="bf574137-2889-454b-a951-8c3c2b38eacf" providerId="ADAL" clId="{931A38FB-412F-42E3-909A-728C70F0E71B}" dt="2026-06-23T08:46:34.371" v="110" actId="20577"/>
          <ac:spMkLst>
            <pc:docMk/>
            <pc:sldMk cId="312259362" sldId="1147"/>
            <ac:spMk id="6" creationId="{BBFF7DB0-CCB2-4C7E-AFAB-A8323F60AC7C}"/>
          </ac:spMkLst>
        </pc:spChg>
        <pc:picChg chg="add mod">
          <ac:chgData name="Christa Vilkki" userId="bf574137-2889-454b-a951-8c3c2b38eacf" providerId="ADAL" clId="{931A38FB-412F-42E3-909A-728C70F0E71B}" dt="2026-06-23T08:46:25.087" v="106" actId="14100"/>
          <ac:picMkLst>
            <pc:docMk/>
            <pc:sldMk cId="312259362" sldId="1147"/>
            <ac:picMk id="5" creationId="{2B210D55-948F-ECF5-19CD-0220C7FAC5F4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9:15:56.721" v="326" actId="1076"/>
        <pc:sldMkLst>
          <pc:docMk/>
          <pc:sldMk cId="4212439449" sldId="1148"/>
        </pc:sldMkLst>
        <pc:spChg chg="mod">
          <ac:chgData name="Christa Vilkki" userId="bf574137-2889-454b-a951-8c3c2b38eacf" providerId="ADAL" clId="{931A38FB-412F-42E3-909A-728C70F0E71B}" dt="2026-06-23T09:13:39.771" v="316" actId="20577"/>
          <ac:spMkLst>
            <pc:docMk/>
            <pc:sldMk cId="4212439449" sldId="1148"/>
            <ac:spMk id="6" creationId="{BBFF7DB0-CCB2-4C7E-AFAB-A8323F60AC7C}"/>
          </ac:spMkLst>
        </pc:spChg>
        <pc:spChg chg="mod">
          <ac:chgData name="Christa Vilkki" userId="bf574137-2889-454b-a951-8c3c2b38eacf" providerId="ADAL" clId="{931A38FB-412F-42E3-909A-728C70F0E71B}" dt="2026-06-23T09:13:30.214" v="312" actId="20577"/>
          <ac:spMkLst>
            <pc:docMk/>
            <pc:sldMk cId="4212439449" sldId="1148"/>
            <ac:spMk id="9" creationId="{16642E83-2442-959E-AE25-477407ECEF87}"/>
          </ac:spMkLst>
        </pc:spChg>
        <pc:picChg chg="add mod">
          <ac:chgData name="Christa Vilkki" userId="bf574137-2889-454b-a951-8c3c2b38eacf" providerId="ADAL" clId="{931A38FB-412F-42E3-909A-728C70F0E71B}" dt="2026-06-23T09:15:56.721" v="326" actId="1076"/>
          <ac:picMkLst>
            <pc:docMk/>
            <pc:sldMk cId="4212439449" sldId="1148"/>
            <ac:picMk id="3" creationId="{AA5B48E6-C073-4B99-BB6A-AE5A86A1B60F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7:57:47.870" v="43" actId="1076"/>
        <pc:sldMkLst>
          <pc:docMk/>
          <pc:sldMk cId="2968527199" sldId="1153"/>
        </pc:sldMkLst>
        <pc:spChg chg="mod">
          <ac:chgData name="Christa Vilkki" userId="bf574137-2889-454b-a951-8c3c2b38eacf" providerId="ADAL" clId="{931A38FB-412F-42E3-909A-728C70F0E71B}" dt="2026-06-23T07:57:29.125" v="37" actId="20577"/>
          <ac:spMkLst>
            <pc:docMk/>
            <pc:sldMk cId="2968527199" sldId="1153"/>
            <ac:spMk id="3" creationId="{A574F8E3-A648-49F9-8662-DE8A442E0D91}"/>
          </ac:spMkLst>
        </pc:spChg>
        <pc:spChg chg="mod">
          <ac:chgData name="Christa Vilkki" userId="bf574137-2889-454b-a951-8c3c2b38eacf" providerId="ADAL" clId="{931A38FB-412F-42E3-909A-728C70F0E71B}" dt="2026-06-23T07:57:32.623" v="39" actId="20577"/>
          <ac:spMkLst>
            <pc:docMk/>
            <pc:sldMk cId="2968527199" sldId="1153"/>
            <ac:spMk id="6" creationId="{BBFF7DB0-CCB2-4C7E-AFAB-A8323F60AC7C}"/>
          </ac:spMkLst>
        </pc:spChg>
        <pc:picChg chg="add mod">
          <ac:chgData name="Christa Vilkki" userId="bf574137-2889-454b-a951-8c3c2b38eacf" providerId="ADAL" clId="{931A38FB-412F-42E3-909A-728C70F0E71B}" dt="2026-06-23T07:57:47.870" v="43" actId="1076"/>
          <ac:picMkLst>
            <pc:docMk/>
            <pc:sldMk cId="2968527199" sldId="1153"/>
            <ac:picMk id="5" creationId="{07936FEF-3FAB-A391-0970-C4902FC14D1E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7:56:22.580" v="33" actId="1076"/>
        <pc:sldMkLst>
          <pc:docMk/>
          <pc:sldMk cId="525813476" sldId="1156"/>
        </pc:sldMkLst>
        <pc:spChg chg="mod">
          <ac:chgData name="Christa Vilkki" userId="bf574137-2889-454b-a951-8c3c2b38eacf" providerId="ADAL" clId="{931A38FB-412F-42E3-909A-728C70F0E71B}" dt="2026-06-23T07:56:14.154" v="31" actId="20577"/>
          <ac:spMkLst>
            <pc:docMk/>
            <pc:sldMk cId="525813476" sldId="1156"/>
            <ac:spMk id="3" creationId="{A574F8E3-A648-49F9-8662-DE8A442E0D91}"/>
          </ac:spMkLst>
        </pc:spChg>
        <pc:spChg chg="mod">
          <ac:chgData name="Christa Vilkki" userId="bf574137-2889-454b-a951-8c3c2b38eacf" providerId="ADAL" clId="{931A38FB-412F-42E3-909A-728C70F0E71B}" dt="2026-06-23T07:56:09.072" v="29" actId="20577"/>
          <ac:spMkLst>
            <pc:docMk/>
            <pc:sldMk cId="525813476" sldId="1156"/>
            <ac:spMk id="6" creationId="{BBFF7DB0-CCB2-4C7E-AFAB-A8323F60AC7C}"/>
          </ac:spMkLst>
        </pc:spChg>
        <pc:picChg chg="add mod">
          <ac:chgData name="Christa Vilkki" userId="bf574137-2889-454b-a951-8c3c2b38eacf" providerId="ADAL" clId="{931A38FB-412F-42E3-909A-728C70F0E71B}" dt="2026-06-23T07:56:22.580" v="33" actId="1076"/>
          <ac:picMkLst>
            <pc:docMk/>
            <pc:sldMk cId="525813476" sldId="1156"/>
            <ac:picMk id="8" creationId="{6618C6D2-956E-E815-BCFB-D95867C84305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02:36.661" v="77" actId="1076"/>
        <pc:sldMkLst>
          <pc:docMk/>
          <pc:sldMk cId="3238964573" sldId="1158"/>
        </pc:sldMkLst>
        <pc:spChg chg="mod">
          <ac:chgData name="Christa Vilkki" userId="bf574137-2889-454b-a951-8c3c2b38eacf" providerId="ADAL" clId="{931A38FB-412F-42E3-909A-728C70F0E71B}" dt="2026-06-23T08:01:14.243" v="71" actId="20577"/>
          <ac:spMkLst>
            <pc:docMk/>
            <pc:sldMk cId="3238964573" sldId="1158"/>
            <ac:spMk id="6" creationId="{BBFF7DB0-CCB2-4C7E-AFAB-A8323F60AC7C}"/>
          </ac:spMkLst>
        </pc:spChg>
        <pc:picChg chg="add mod">
          <ac:chgData name="Christa Vilkki" userId="bf574137-2889-454b-a951-8c3c2b38eacf" providerId="ADAL" clId="{931A38FB-412F-42E3-909A-728C70F0E71B}" dt="2026-06-23T08:02:36.661" v="77" actId="1076"/>
          <ac:picMkLst>
            <pc:docMk/>
            <pc:sldMk cId="3238964573" sldId="1158"/>
            <ac:picMk id="5" creationId="{C5A083E7-91FA-6675-FFE2-B1D7D094CD75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7:58:54.878" v="54" actId="20577"/>
        <pc:sldMkLst>
          <pc:docMk/>
          <pc:sldMk cId="3300283672" sldId="1173"/>
        </pc:sldMkLst>
        <pc:spChg chg="mod">
          <ac:chgData name="Christa Vilkki" userId="bf574137-2889-454b-a951-8c3c2b38eacf" providerId="ADAL" clId="{931A38FB-412F-42E3-909A-728C70F0E71B}" dt="2026-06-23T07:58:54.878" v="54" actId="20577"/>
          <ac:spMkLst>
            <pc:docMk/>
            <pc:sldMk cId="3300283672" sldId="1173"/>
            <ac:spMk id="3" creationId="{236362E8-425D-CCB4-44E9-AD0C46BDD81C}"/>
          </ac:spMkLst>
        </pc:spChg>
        <pc:spChg chg="mod">
          <ac:chgData name="Christa Vilkki" userId="bf574137-2889-454b-a951-8c3c2b38eacf" providerId="ADAL" clId="{931A38FB-412F-42E3-909A-728C70F0E71B}" dt="2026-06-23T07:58:49.841" v="52" actId="20577"/>
          <ac:spMkLst>
            <pc:docMk/>
            <pc:sldMk cId="3300283672" sldId="1173"/>
            <ac:spMk id="6" creationId="{8B85B376-9B4C-CBF2-5A61-14C356BA387D}"/>
          </ac:spMkLst>
        </pc:spChg>
        <pc:picChg chg="add mod">
          <ac:chgData name="Christa Vilkki" userId="bf574137-2889-454b-a951-8c3c2b38eacf" providerId="ADAL" clId="{931A38FB-412F-42E3-909A-728C70F0E71B}" dt="2026-06-23T07:58:45.799" v="50" actId="14100"/>
          <ac:picMkLst>
            <pc:docMk/>
            <pc:sldMk cId="3300283672" sldId="1173"/>
            <ac:picMk id="5" creationId="{C575EAF7-3163-72F8-6713-9311E30A7AC0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00:52.275" v="69" actId="1076"/>
        <pc:sldMkLst>
          <pc:docMk/>
          <pc:sldMk cId="1340264692" sldId="2147375620"/>
        </pc:sldMkLst>
        <pc:spChg chg="mod">
          <ac:chgData name="Christa Vilkki" userId="bf574137-2889-454b-a951-8c3c2b38eacf" providerId="ADAL" clId="{931A38FB-412F-42E3-909A-728C70F0E71B}" dt="2026-06-23T07:59:24.220" v="58" actId="20577"/>
          <ac:spMkLst>
            <pc:docMk/>
            <pc:sldMk cId="1340264692" sldId="2147375620"/>
            <ac:spMk id="3" creationId="{4CFF6DB9-BEB4-BB36-BA59-8B6C1F4A1DE8}"/>
          </ac:spMkLst>
        </pc:spChg>
        <pc:spChg chg="mod">
          <ac:chgData name="Christa Vilkki" userId="bf574137-2889-454b-a951-8c3c2b38eacf" providerId="ADAL" clId="{931A38FB-412F-42E3-909A-728C70F0E71B}" dt="2026-06-23T07:59:18.193" v="56" actId="20577"/>
          <ac:spMkLst>
            <pc:docMk/>
            <pc:sldMk cId="1340264692" sldId="2147375620"/>
            <ac:spMk id="4" creationId="{E44EC756-B4E4-050E-5676-690A2F164AB1}"/>
          </ac:spMkLst>
        </pc:spChg>
        <pc:picChg chg="add mod">
          <ac:chgData name="Christa Vilkki" userId="bf574137-2889-454b-a951-8c3c2b38eacf" providerId="ADAL" clId="{931A38FB-412F-42E3-909A-728C70F0E71B}" dt="2026-06-23T08:00:52.275" v="69" actId="1076"/>
          <ac:picMkLst>
            <pc:docMk/>
            <pc:sldMk cId="1340264692" sldId="2147375620"/>
            <ac:picMk id="5" creationId="{9F75E651-465A-92BE-6242-11843F0D7CD6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55:24.398" v="273" actId="20577"/>
        <pc:sldMkLst>
          <pc:docMk/>
          <pc:sldMk cId="3676682381" sldId="2147375621"/>
        </pc:sldMkLst>
        <pc:spChg chg="mod">
          <ac:chgData name="Christa Vilkki" userId="bf574137-2889-454b-a951-8c3c2b38eacf" providerId="ADAL" clId="{931A38FB-412F-42E3-909A-728C70F0E71B}" dt="2026-06-23T08:55:16.389" v="269" actId="20577"/>
          <ac:spMkLst>
            <pc:docMk/>
            <pc:sldMk cId="3676682381" sldId="2147375621"/>
            <ac:spMk id="3" creationId="{33293A06-2BD5-6BEA-9498-20C974326E4D}"/>
          </ac:spMkLst>
        </pc:spChg>
        <pc:spChg chg="mod">
          <ac:chgData name="Christa Vilkki" userId="bf574137-2889-454b-a951-8c3c2b38eacf" providerId="ADAL" clId="{931A38FB-412F-42E3-909A-728C70F0E71B}" dt="2026-06-23T08:55:24.398" v="273" actId="20577"/>
          <ac:spMkLst>
            <pc:docMk/>
            <pc:sldMk cId="3676682381" sldId="2147375621"/>
            <ac:spMk id="6" creationId="{84F3C81E-E598-62E7-AE73-51A57F1541AC}"/>
          </ac:spMkLst>
        </pc:spChg>
        <pc:picChg chg="add mod">
          <ac:chgData name="Christa Vilkki" userId="bf574137-2889-454b-a951-8c3c2b38eacf" providerId="ADAL" clId="{931A38FB-412F-42E3-909A-728C70F0E71B}" dt="2026-06-23T08:54:53.867" v="263" actId="1076"/>
          <ac:picMkLst>
            <pc:docMk/>
            <pc:sldMk cId="3676682381" sldId="2147375621"/>
            <ac:picMk id="5" creationId="{C0DA862D-4BF5-695B-3419-C6A37EDB0DE4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59:37.640" v="284" actId="20577"/>
        <pc:sldMkLst>
          <pc:docMk/>
          <pc:sldMk cId="1119242733" sldId="2147375623"/>
        </pc:sldMkLst>
        <pc:spChg chg="mod">
          <ac:chgData name="Christa Vilkki" userId="bf574137-2889-454b-a951-8c3c2b38eacf" providerId="ADAL" clId="{931A38FB-412F-42E3-909A-728C70F0E71B}" dt="2026-06-23T08:59:27.815" v="280" actId="20577"/>
          <ac:spMkLst>
            <pc:docMk/>
            <pc:sldMk cId="1119242733" sldId="2147375623"/>
            <ac:spMk id="3" creationId="{172447E2-038D-C386-62BF-1631A4BF9722}"/>
          </ac:spMkLst>
        </pc:spChg>
        <pc:spChg chg="mod">
          <ac:chgData name="Christa Vilkki" userId="bf574137-2889-454b-a951-8c3c2b38eacf" providerId="ADAL" clId="{931A38FB-412F-42E3-909A-728C70F0E71B}" dt="2026-06-23T08:59:37.640" v="284" actId="20577"/>
          <ac:spMkLst>
            <pc:docMk/>
            <pc:sldMk cId="1119242733" sldId="2147375623"/>
            <ac:spMk id="5" creationId="{34AF3928-0233-A448-5F9B-636F513CD1DE}"/>
          </ac:spMkLst>
        </pc:spChg>
        <pc:picChg chg="add mod">
          <ac:chgData name="Christa Vilkki" userId="bf574137-2889-454b-a951-8c3c2b38eacf" providerId="ADAL" clId="{931A38FB-412F-42E3-909A-728C70F0E71B}" dt="2026-06-23T08:59:25.244" v="278" actId="14100"/>
          <ac:picMkLst>
            <pc:docMk/>
            <pc:sldMk cId="1119242733" sldId="2147375623"/>
            <ac:picMk id="6" creationId="{2B87B527-95E2-87AD-9F44-63215D0BD915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8:30:36.889" v="89" actId="1076"/>
        <pc:sldMkLst>
          <pc:docMk/>
          <pc:sldMk cId="153994277" sldId="2147375626"/>
        </pc:sldMkLst>
        <pc:spChg chg="mod">
          <ac:chgData name="Christa Vilkki" userId="bf574137-2889-454b-a951-8c3c2b38eacf" providerId="ADAL" clId="{931A38FB-412F-42E3-909A-728C70F0E71B}" dt="2026-06-23T08:30:30.225" v="87" actId="20577"/>
          <ac:spMkLst>
            <pc:docMk/>
            <pc:sldMk cId="153994277" sldId="2147375626"/>
            <ac:spMk id="6" creationId="{F296534C-CD3A-D338-D860-977DF737D451}"/>
          </ac:spMkLst>
        </pc:spChg>
        <pc:picChg chg="add mod">
          <ac:chgData name="Christa Vilkki" userId="bf574137-2889-454b-a951-8c3c2b38eacf" providerId="ADAL" clId="{931A38FB-412F-42E3-909A-728C70F0E71B}" dt="2026-06-23T08:30:36.889" v="89" actId="1076"/>
          <ac:picMkLst>
            <pc:docMk/>
            <pc:sldMk cId="153994277" sldId="2147375626"/>
            <ac:picMk id="5" creationId="{ACD251F2-CD4C-A42B-7BE0-D91B1E19D0D6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9:04:21.784" v="294" actId="20577"/>
        <pc:sldMkLst>
          <pc:docMk/>
          <pc:sldMk cId="2469430589" sldId="2147474570"/>
        </pc:sldMkLst>
        <pc:spChg chg="mod">
          <ac:chgData name="Christa Vilkki" userId="bf574137-2889-454b-a951-8c3c2b38eacf" providerId="ADAL" clId="{931A38FB-412F-42E3-909A-728C70F0E71B}" dt="2026-06-23T09:04:14.402" v="290" actId="20577"/>
          <ac:spMkLst>
            <pc:docMk/>
            <pc:sldMk cId="2469430589" sldId="2147474570"/>
            <ac:spMk id="6" creationId="{ED3894DC-C190-9C73-64D6-7FBEC962A961}"/>
          </ac:spMkLst>
        </pc:spChg>
        <pc:spChg chg="mod">
          <ac:chgData name="Christa Vilkki" userId="bf574137-2889-454b-a951-8c3c2b38eacf" providerId="ADAL" clId="{931A38FB-412F-42E3-909A-728C70F0E71B}" dt="2026-06-23T09:04:21.784" v="294" actId="20577"/>
          <ac:spMkLst>
            <pc:docMk/>
            <pc:sldMk cId="2469430589" sldId="2147474570"/>
            <ac:spMk id="10" creationId="{CEE911A5-5894-A6B4-03EF-7A6D5DECA17A}"/>
          </ac:spMkLst>
        </pc:spChg>
        <pc:picChg chg="add mod">
          <ac:chgData name="Christa Vilkki" userId="bf574137-2889-454b-a951-8c3c2b38eacf" providerId="ADAL" clId="{931A38FB-412F-42E3-909A-728C70F0E71B}" dt="2026-06-23T09:04:11.547" v="288" actId="1076"/>
          <ac:picMkLst>
            <pc:docMk/>
            <pc:sldMk cId="2469430589" sldId="2147474570"/>
            <ac:picMk id="4" creationId="{75B1889E-A720-273C-B9A8-6E492D81F576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9:10:53.236" v="310" actId="20577"/>
        <pc:sldMkLst>
          <pc:docMk/>
          <pc:sldMk cId="3977824987" sldId="2147474572"/>
        </pc:sldMkLst>
        <pc:spChg chg="mod">
          <ac:chgData name="Christa Vilkki" userId="bf574137-2889-454b-a951-8c3c2b38eacf" providerId="ADAL" clId="{931A38FB-412F-42E3-909A-728C70F0E71B}" dt="2026-06-23T09:10:53.236" v="310" actId="20577"/>
          <ac:spMkLst>
            <pc:docMk/>
            <pc:sldMk cId="3977824987" sldId="2147474572"/>
            <ac:spMk id="7" creationId="{4DE1D602-D3F8-8BD6-B2DB-61D4FF660A14}"/>
          </ac:spMkLst>
        </pc:spChg>
        <pc:picChg chg="add mod">
          <ac:chgData name="Christa Vilkki" userId="bf574137-2889-454b-a951-8c3c2b38eacf" providerId="ADAL" clId="{931A38FB-412F-42E3-909A-728C70F0E71B}" dt="2026-06-23T09:09:47.820" v="301" actId="1076"/>
          <ac:picMkLst>
            <pc:docMk/>
            <pc:sldMk cId="3977824987" sldId="2147474572"/>
            <ac:picMk id="10" creationId="{DA5E6D30-BE4C-B203-1A5D-F326B57C309D}"/>
          </ac:picMkLst>
        </pc:picChg>
        <pc:picChg chg="add mod">
          <ac:chgData name="Christa Vilkki" userId="bf574137-2889-454b-a951-8c3c2b38eacf" providerId="ADAL" clId="{931A38FB-412F-42E3-909A-728C70F0E71B}" dt="2026-06-23T09:10:44.003" v="306" actId="1076"/>
          <ac:picMkLst>
            <pc:docMk/>
            <pc:sldMk cId="3977824987" sldId="2147474572"/>
            <ac:picMk id="12" creationId="{110DA265-B6AA-2354-1878-2C8EBD0369FF}"/>
          </ac:picMkLst>
        </pc:picChg>
      </pc:sldChg>
      <pc:sldChg chg="addSp delSp modSp mod">
        <pc:chgData name="Christa Vilkki" userId="bf574137-2889-454b-a951-8c3c2b38eacf" providerId="ADAL" clId="{931A38FB-412F-42E3-909A-728C70F0E71B}" dt="2026-06-23T09:24:32.797" v="333" actId="14100"/>
        <pc:sldMkLst>
          <pc:docMk/>
          <pc:sldMk cId="1167540090" sldId="2147474573"/>
        </pc:sldMkLst>
        <pc:spChg chg="mod">
          <ac:chgData name="Christa Vilkki" userId="bf574137-2889-454b-a951-8c3c2b38eacf" providerId="ADAL" clId="{931A38FB-412F-42E3-909A-728C70F0E71B}" dt="2026-06-23T09:14:19.090" v="320" actId="20577"/>
          <ac:spMkLst>
            <pc:docMk/>
            <pc:sldMk cId="1167540090" sldId="2147474573"/>
            <ac:spMk id="6" creationId="{5F2AB5E5-4653-EA3F-AF6E-97C176D6C1F0}"/>
          </ac:spMkLst>
        </pc:spChg>
        <pc:spChg chg="mod">
          <ac:chgData name="Christa Vilkki" userId="bf574137-2889-454b-a951-8c3c2b38eacf" providerId="ADAL" clId="{931A38FB-412F-42E3-909A-728C70F0E71B}" dt="2026-06-23T09:14:23.100" v="322" actId="20577"/>
          <ac:spMkLst>
            <pc:docMk/>
            <pc:sldMk cId="1167540090" sldId="2147474573"/>
            <ac:spMk id="9" creationId="{ED9B3B4E-5C92-D603-0E64-6CA79BA70227}"/>
          </ac:spMkLst>
        </pc:spChg>
        <pc:picChg chg="add mod">
          <ac:chgData name="Christa Vilkki" userId="bf574137-2889-454b-a951-8c3c2b38eacf" providerId="ADAL" clId="{931A38FB-412F-42E3-909A-728C70F0E71B}" dt="2026-06-23T09:24:32.797" v="333" actId="14100"/>
          <ac:picMkLst>
            <pc:docMk/>
            <pc:sldMk cId="1167540090" sldId="2147474573"/>
            <ac:picMk id="4" creationId="{A9632B07-FAAC-42A3-9F9F-29BA533F3879}"/>
          </ac:picMkLst>
        </pc:picChg>
      </pc:sldChg>
    </pc:docChg>
  </pc:docChgLst>
  <pc:docChgLst>
    <pc:chgData name="Christa Vilkki" userId="S::christa.vilkki@bioenergia.fi::bf574137-2889-454b-a951-8c3c2b38eacf" providerId="AD" clId="Web-{A710E4CC-BDE0-F46C-D332-97EB4EED7EEA}"/>
    <pc:docChg chg="modSld">
      <pc:chgData name="Christa Vilkki" userId="S::christa.vilkki@bioenergia.fi::bf574137-2889-454b-a951-8c3c2b38eacf" providerId="AD" clId="Web-{A710E4CC-BDE0-F46C-D332-97EB4EED7EEA}" dt="2026-06-24T09:49:22.380" v="14" actId="14100"/>
      <pc:docMkLst>
        <pc:docMk/>
      </pc:docMkLst>
      <pc:sldChg chg="modSp">
        <pc:chgData name="Christa Vilkki" userId="S::christa.vilkki@bioenergia.fi::bf574137-2889-454b-a951-8c3c2b38eacf" providerId="AD" clId="Web-{A710E4CC-BDE0-F46C-D332-97EB4EED7EEA}" dt="2026-06-24T09:45:51.160" v="3" actId="20577"/>
        <pc:sldMkLst>
          <pc:docMk/>
          <pc:sldMk cId="3904398503" sldId="1142"/>
        </pc:sldMkLst>
        <pc:spChg chg="mod">
          <ac:chgData name="Christa Vilkki" userId="S::christa.vilkki@bioenergia.fi::bf574137-2889-454b-a951-8c3c2b38eacf" providerId="AD" clId="Web-{A710E4CC-BDE0-F46C-D332-97EB4EED7EEA}" dt="2026-06-24T09:45:51.160" v="3" actId="20577"/>
          <ac:spMkLst>
            <pc:docMk/>
            <pc:sldMk cId="3904398503" sldId="1142"/>
            <ac:spMk id="2" creationId="{7703D40A-8A7E-4CF9-8B6D-92B784D47B19}"/>
          </ac:spMkLst>
        </pc:spChg>
      </pc:sldChg>
      <pc:sldChg chg="modSp">
        <pc:chgData name="Christa Vilkki" userId="S::christa.vilkki@bioenergia.fi::bf574137-2889-454b-a951-8c3c2b38eacf" providerId="AD" clId="Web-{A710E4CC-BDE0-F46C-D332-97EB4EED7EEA}" dt="2026-06-24T09:48:31.739" v="11" actId="1076"/>
        <pc:sldMkLst>
          <pc:docMk/>
          <pc:sldMk cId="312259362" sldId="1147"/>
        </pc:sldMkLst>
        <pc:picChg chg="mod">
          <ac:chgData name="Christa Vilkki" userId="S::christa.vilkki@bioenergia.fi::bf574137-2889-454b-a951-8c3c2b38eacf" providerId="AD" clId="Web-{A710E4CC-BDE0-F46C-D332-97EB4EED7EEA}" dt="2026-06-24T09:48:31.739" v="11" actId="1076"/>
          <ac:picMkLst>
            <pc:docMk/>
            <pc:sldMk cId="312259362" sldId="1147"/>
            <ac:picMk id="5" creationId="{2B210D55-948F-ECF5-19CD-0220C7FAC5F4}"/>
          </ac:picMkLst>
        </pc:picChg>
      </pc:sldChg>
      <pc:sldChg chg="modSp">
        <pc:chgData name="Christa Vilkki" userId="S::christa.vilkki@bioenergia.fi::bf574137-2889-454b-a951-8c3c2b38eacf" providerId="AD" clId="Web-{A710E4CC-BDE0-F46C-D332-97EB4EED7EEA}" dt="2026-06-24T09:49:05.833" v="13" actId="14100"/>
        <pc:sldMkLst>
          <pc:docMk/>
          <pc:sldMk cId="2968527199" sldId="1153"/>
        </pc:sldMkLst>
        <pc:picChg chg="mod">
          <ac:chgData name="Christa Vilkki" userId="S::christa.vilkki@bioenergia.fi::bf574137-2889-454b-a951-8c3c2b38eacf" providerId="AD" clId="Web-{A710E4CC-BDE0-F46C-D332-97EB4EED7EEA}" dt="2026-06-24T09:49:05.833" v="13" actId="14100"/>
          <ac:picMkLst>
            <pc:docMk/>
            <pc:sldMk cId="2968527199" sldId="1153"/>
            <ac:picMk id="5" creationId="{07936FEF-3FAB-A391-0970-C4902FC14D1E}"/>
          </ac:picMkLst>
        </pc:picChg>
      </pc:sldChg>
      <pc:sldChg chg="modSp">
        <pc:chgData name="Christa Vilkki" userId="S::christa.vilkki@bioenergia.fi::bf574137-2889-454b-a951-8c3c2b38eacf" providerId="AD" clId="Web-{A710E4CC-BDE0-F46C-D332-97EB4EED7EEA}" dt="2026-06-24T09:49:22.380" v="14" actId="14100"/>
        <pc:sldMkLst>
          <pc:docMk/>
          <pc:sldMk cId="3238964573" sldId="1158"/>
        </pc:sldMkLst>
        <pc:picChg chg="mod">
          <ac:chgData name="Christa Vilkki" userId="S::christa.vilkki@bioenergia.fi::bf574137-2889-454b-a951-8c3c2b38eacf" providerId="AD" clId="Web-{A710E4CC-BDE0-F46C-D332-97EB4EED7EEA}" dt="2026-06-24T09:49:22.380" v="14" actId="14100"/>
          <ac:picMkLst>
            <pc:docMk/>
            <pc:sldMk cId="3238964573" sldId="1158"/>
            <ac:picMk id="5" creationId="{C5A083E7-91FA-6675-FFE2-B1D7D094CD75}"/>
          </ac:picMkLst>
        </pc:picChg>
      </pc:sldChg>
      <pc:sldChg chg="modSp">
        <pc:chgData name="Christa Vilkki" userId="S::christa.vilkki@bioenergia.fi::bf574137-2889-454b-a951-8c3c2b38eacf" providerId="AD" clId="Web-{A710E4CC-BDE0-F46C-D332-97EB4EED7EEA}" dt="2026-06-24T09:49:00.208" v="12" actId="14100"/>
        <pc:sldMkLst>
          <pc:docMk/>
          <pc:sldMk cId="1340264692" sldId="2147375620"/>
        </pc:sldMkLst>
        <pc:picChg chg="mod">
          <ac:chgData name="Christa Vilkki" userId="S::christa.vilkki@bioenergia.fi::bf574137-2889-454b-a951-8c3c2b38eacf" providerId="AD" clId="Web-{A710E4CC-BDE0-F46C-D332-97EB4EED7EEA}" dt="2026-06-24T09:49:00.208" v="12" actId="14100"/>
          <ac:picMkLst>
            <pc:docMk/>
            <pc:sldMk cId="1340264692" sldId="2147375620"/>
            <ac:picMk id="5" creationId="{9F75E651-465A-92BE-6242-11843F0D7CD6}"/>
          </ac:picMkLst>
        </pc:picChg>
      </pc:sldChg>
      <pc:sldChg chg="modSp">
        <pc:chgData name="Christa Vilkki" userId="S::christa.vilkki@bioenergia.fi::bf574137-2889-454b-a951-8c3c2b38eacf" providerId="AD" clId="Web-{A710E4CC-BDE0-F46C-D332-97EB4EED7EEA}" dt="2026-06-24T09:48:00.770" v="9" actId="1076"/>
        <pc:sldMkLst>
          <pc:docMk/>
          <pc:sldMk cId="3676682381" sldId="2147375621"/>
        </pc:sldMkLst>
        <pc:picChg chg="mod">
          <ac:chgData name="Christa Vilkki" userId="S::christa.vilkki@bioenergia.fi::bf574137-2889-454b-a951-8c3c2b38eacf" providerId="AD" clId="Web-{A710E4CC-BDE0-F46C-D332-97EB4EED7EEA}" dt="2026-06-24T09:48:00.770" v="9" actId="1076"/>
          <ac:picMkLst>
            <pc:docMk/>
            <pc:sldMk cId="3676682381" sldId="2147375621"/>
            <ac:picMk id="5" creationId="{C0DA862D-4BF5-695B-3419-C6A37EDB0DE4}"/>
          </ac:picMkLst>
        </pc:picChg>
      </pc:sldChg>
      <pc:sldChg chg="modSp">
        <pc:chgData name="Christa Vilkki" userId="S::christa.vilkki@bioenergia.fi::bf574137-2889-454b-a951-8c3c2b38eacf" providerId="AD" clId="Web-{A710E4CC-BDE0-F46C-D332-97EB4EED7EEA}" dt="2026-06-24T09:47:21.504" v="8" actId="20577"/>
        <pc:sldMkLst>
          <pc:docMk/>
          <pc:sldMk cId="4293415242" sldId="2147375627"/>
        </pc:sldMkLst>
        <pc:spChg chg="mod">
          <ac:chgData name="Christa Vilkki" userId="S::christa.vilkki@bioenergia.fi::bf574137-2889-454b-a951-8c3c2b38eacf" providerId="AD" clId="Web-{A710E4CC-BDE0-F46C-D332-97EB4EED7EEA}" dt="2026-06-24T09:47:21.504" v="8" actId="20577"/>
          <ac:spMkLst>
            <pc:docMk/>
            <pc:sldMk cId="4293415242" sldId="2147375627"/>
            <ac:spMk id="6" creationId="{C0A9D578-C8F9-DE96-BE5B-501141098643}"/>
          </ac:spMkLst>
        </pc:spChg>
      </pc:sldChg>
    </pc:docChg>
  </pc:docChgLst>
  <pc:docChgLst>
    <pc:chgData name="Christa Vilkki" userId="S::christa.vilkki@bioenergia.fi::bf574137-2889-454b-a951-8c3c2b38eacf" providerId="AD" clId="Web-{6DF92ECA-C994-1B39-60E0-4B44C5769D2F}"/>
    <pc:docChg chg="delSld modSld">
      <pc:chgData name="Christa Vilkki" userId="S::christa.vilkki@bioenergia.fi::bf574137-2889-454b-a951-8c3c2b38eacf" providerId="AD" clId="Web-{6DF92ECA-C994-1B39-60E0-4B44C5769D2F}" dt="2026-07-02T12:38:53.240" v="73" actId="1076"/>
      <pc:docMkLst>
        <pc:docMk/>
      </pc:docMkLst>
      <pc:sldChg chg="addSp delSp modSp">
        <pc:chgData name="Christa Vilkki" userId="S::christa.vilkki@bioenergia.fi::bf574137-2889-454b-a951-8c3c2b38eacf" providerId="AD" clId="Web-{6DF92ECA-C994-1B39-60E0-4B44C5769D2F}" dt="2026-07-02T12:35:48.036" v="61" actId="14100"/>
        <pc:sldMkLst>
          <pc:docMk/>
          <pc:sldMk cId="1957334566" sldId="1171"/>
        </pc:sldMkLst>
        <pc:spChg chg="mod">
          <ac:chgData name="Christa Vilkki" userId="S::christa.vilkki@bioenergia.fi::bf574137-2889-454b-a951-8c3c2b38eacf" providerId="AD" clId="Web-{6DF92ECA-C994-1B39-60E0-4B44C5769D2F}" dt="2026-07-02T12:35:34.832" v="59" actId="20577"/>
          <ac:spMkLst>
            <pc:docMk/>
            <pc:sldMk cId="1957334566" sldId="1171"/>
            <ac:spMk id="6" creationId="{BBFF7DB0-CCB2-4C7E-AFAB-A8323F60AC7C}"/>
          </ac:spMkLst>
        </pc:spChg>
        <pc:graphicFrameChg chg="add mod">
          <ac:chgData name="Christa Vilkki" userId="S::christa.vilkki@bioenergia.fi::bf574137-2889-454b-a951-8c3c2b38eacf" providerId="AD" clId="Web-{6DF92ECA-C994-1B39-60E0-4B44C5769D2F}" dt="2026-07-02T12:35:48.036" v="61" actId="14100"/>
          <ac:graphicFrameMkLst>
            <pc:docMk/>
            <pc:sldMk cId="1957334566" sldId="1171"/>
            <ac:graphicFrameMk id="2" creationId="{098159FE-8062-474A-8E4A-3F7EE22A041C}"/>
          </ac:graphicFrameMkLst>
        </pc:graphicFrameChg>
        <pc:picChg chg="del mod">
          <ac:chgData name="Christa Vilkki" userId="S::christa.vilkki@bioenergia.fi::bf574137-2889-454b-a951-8c3c2b38eacf" providerId="AD" clId="Web-{6DF92ECA-C994-1B39-60E0-4B44C5769D2F}" dt="2026-07-02T12:35:10.926" v="56"/>
          <ac:picMkLst>
            <pc:docMk/>
            <pc:sldMk cId="1957334566" sldId="1171"/>
            <ac:picMk id="4" creationId="{D7C8C57C-46FF-6D73-400D-794E3E837A82}"/>
          </ac:picMkLst>
        </pc:picChg>
      </pc:sldChg>
      <pc:sldChg chg="addSp delSp modSp">
        <pc:chgData name="Christa Vilkki" userId="S::christa.vilkki@bioenergia.fi::bf574137-2889-454b-a951-8c3c2b38eacf" providerId="AD" clId="Web-{6DF92ECA-C994-1B39-60E0-4B44C5769D2F}" dt="2026-07-02T12:38:53.240" v="73" actId="1076"/>
        <pc:sldMkLst>
          <pc:docMk/>
          <pc:sldMk cId="3938838339" sldId="2147474563"/>
        </pc:sldMkLst>
        <pc:spChg chg="add del mod">
          <ac:chgData name="Christa Vilkki" userId="S::christa.vilkki@bioenergia.fi::bf574137-2889-454b-a951-8c3c2b38eacf" providerId="AD" clId="Web-{6DF92ECA-C994-1B39-60E0-4B44C5769D2F}" dt="2026-07-02T11:25:39.151" v="50"/>
          <ac:spMkLst>
            <pc:docMk/>
            <pc:sldMk cId="3938838339" sldId="2147474563"/>
            <ac:spMk id="6" creationId="{BBFD1E04-039B-3511-DF4F-A673D8EF8D78}"/>
          </ac:spMkLst>
        </pc:spChg>
        <pc:spChg chg="add del mod">
          <ac:chgData name="Christa Vilkki" userId="S::christa.vilkki@bioenergia.fi::bf574137-2889-454b-a951-8c3c2b38eacf" providerId="AD" clId="Web-{6DF92ECA-C994-1B39-60E0-4B44C5769D2F}" dt="2026-07-02T11:24:56.730" v="46"/>
          <ac:spMkLst>
            <pc:docMk/>
            <pc:sldMk cId="3938838339" sldId="2147474563"/>
            <ac:spMk id="7" creationId="{50E6B08A-6408-08F4-1A32-C4886B66649A}"/>
          </ac:spMkLst>
        </pc:spChg>
        <pc:spChg chg="add del">
          <ac:chgData name="Christa Vilkki" userId="S::christa.vilkki@bioenergia.fi::bf574137-2889-454b-a951-8c3c2b38eacf" providerId="AD" clId="Web-{6DF92ECA-C994-1B39-60E0-4B44C5769D2F}" dt="2026-07-02T11:23:35.428" v="33"/>
          <ac:spMkLst>
            <pc:docMk/>
            <pc:sldMk cId="3938838339" sldId="2147474563"/>
            <ac:spMk id="8" creationId="{15BCD780-3B22-0479-32C1-904826F0DBD1}"/>
          </ac:spMkLst>
        </pc:spChg>
        <pc:spChg chg="del mod">
          <ac:chgData name="Christa Vilkki" userId="S::christa.vilkki@bioenergia.fi::bf574137-2889-454b-a951-8c3c2b38eacf" providerId="AD" clId="Web-{6DF92ECA-C994-1B39-60E0-4B44C5769D2F}" dt="2026-07-02T11:21:18.446" v="17"/>
          <ac:spMkLst>
            <pc:docMk/>
            <pc:sldMk cId="3938838339" sldId="2147474563"/>
            <ac:spMk id="11" creationId="{50E6B08A-6408-08F4-1A32-C4886B66649A}"/>
          </ac:spMkLst>
        </pc:spChg>
        <pc:spChg chg="del mod">
          <ac:chgData name="Christa Vilkki" userId="S::christa.vilkki@bioenergia.fi::bf574137-2889-454b-a951-8c3c2b38eacf" providerId="AD" clId="Web-{6DF92ECA-C994-1B39-60E0-4B44C5769D2F}" dt="2026-07-02T11:20:55.212" v="12"/>
          <ac:spMkLst>
            <pc:docMk/>
            <pc:sldMk cId="3938838339" sldId="2147474563"/>
            <ac:spMk id="12" creationId="{BBFD1E04-039B-3511-DF4F-A673D8EF8D78}"/>
          </ac:spMkLst>
        </pc:spChg>
        <pc:spChg chg="add mod">
          <ac:chgData name="Christa Vilkki" userId="S::christa.vilkki@bioenergia.fi::bf574137-2889-454b-a951-8c3c2b38eacf" providerId="AD" clId="Web-{6DF92ECA-C994-1B39-60E0-4B44C5769D2F}" dt="2026-07-02T12:38:53.240" v="73" actId="1076"/>
          <ac:spMkLst>
            <pc:docMk/>
            <pc:sldMk cId="3938838339" sldId="2147474563"/>
            <ac:spMk id="14" creationId="{50E6B08A-6408-08F4-1A32-C4886B66649A}"/>
          </ac:spMkLst>
        </pc:spChg>
        <pc:spChg chg="add del mod">
          <ac:chgData name="Christa Vilkki" userId="S::christa.vilkki@bioenergia.fi::bf574137-2889-454b-a951-8c3c2b38eacf" providerId="AD" clId="Web-{6DF92ECA-C994-1B39-60E0-4B44C5769D2F}" dt="2026-07-02T11:26:02.260" v="53"/>
          <ac:spMkLst>
            <pc:docMk/>
            <pc:sldMk cId="3938838339" sldId="2147474563"/>
            <ac:spMk id="15" creationId="{BBFD1E04-039B-3511-DF4F-A673D8EF8D78}"/>
          </ac:spMkLst>
        </pc:spChg>
        <pc:picChg chg="add del mod">
          <ac:chgData name="Christa Vilkki" userId="S::christa.vilkki@bioenergia.fi::bf574137-2889-454b-a951-8c3c2b38eacf" providerId="AD" clId="Web-{6DF92ECA-C994-1B39-60E0-4B44C5769D2F}" dt="2026-07-02T11:20:34.102" v="8"/>
          <ac:picMkLst>
            <pc:docMk/>
            <pc:sldMk cId="3938838339" sldId="2147474563"/>
            <ac:picMk id="3" creationId="{DCC4D973-1A85-FCF3-686F-B7303154502F}"/>
          </ac:picMkLst>
        </pc:picChg>
        <pc:picChg chg="add del mod">
          <ac:chgData name="Christa Vilkki" userId="S::christa.vilkki@bioenergia.fi::bf574137-2889-454b-a951-8c3c2b38eacf" providerId="AD" clId="Web-{6DF92ECA-C994-1B39-60E0-4B44C5769D2F}" dt="2026-07-02T11:23:18.288" v="31"/>
          <ac:picMkLst>
            <pc:docMk/>
            <pc:sldMk cId="3938838339" sldId="2147474563"/>
            <ac:picMk id="4" creationId="{06FABB99-12AA-5AE8-2351-B007935F07B3}"/>
          </ac:picMkLst>
        </pc:picChg>
        <pc:picChg chg="add del mod">
          <ac:chgData name="Christa Vilkki" userId="S::christa.vilkki@bioenergia.fi::bf574137-2889-454b-a951-8c3c2b38eacf" providerId="AD" clId="Web-{6DF92ECA-C994-1B39-60E0-4B44C5769D2F}" dt="2026-07-02T11:24:05.974" v="36"/>
          <ac:picMkLst>
            <pc:docMk/>
            <pc:sldMk cId="3938838339" sldId="2147474563"/>
            <ac:picMk id="5" creationId="{D3F5C0EE-5F9F-188D-D663-255D100A7B74}"/>
          </ac:picMkLst>
        </pc:picChg>
        <pc:picChg chg="add mod">
          <ac:chgData name="Christa Vilkki" userId="S::christa.vilkki@bioenergia.fi::bf574137-2889-454b-a951-8c3c2b38eacf" providerId="AD" clId="Web-{6DF92ECA-C994-1B39-60E0-4B44C5769D2F}" dt="2026-07-02T12:38:34.256" v="71" actId="1076"/>
          <ac:picMkLst>
            <pc:docMk/>
            <pc:sldMk cId="3938838339" sldId="2147474563"/>
            <ac:picMk id="9" creationId="{F01FB02A-E4B8-B78F-301B-71FC51D93B1B}"/>
          </ac:picMkLst>
        </pc:picChg>
        <pc:picChg chg="add mod modCrop">
          <ac:chgData name="Christa Vilkki" userId="S::christa.vilkki@bioenergia.fi::bf574137-2889-454b-a951-8c3c2b38eacf" providerId="AD" clId="Web-{6DF92ECA-C994-1B39-60E0-4B44C5769D2F}" dt="2026-07-02T12:38:50.068" v="72" actId="1076"/>
          <ac:picMkLst>
            <pc:docMk/>
            <pc:sldMk cId="3938838339" sldId="2147474563"/>
            <ac:picMk id="10" creationId="{D49896B2-4251-ECE6-F2E1-DD94C4575909}"/>
          </ac:picMkLst>
        </pc:picChg>
        <pc:picChg chg="del">
          <ac:chgData name="Christa Vilkki" userId="S::christa.vilkki@bioenergia.fi::bf574137-2889-454b-a951-8c3c2b38eacf" providerId="AD" clId="Web-{6DF92ECA-C994-1B39-60E0-4B44C5769D2F}" dt="2026-07-02T11:19:24.869" v="0"/>
          <ac:picMkLst>
            <pc:docMk/>
            <pc:sldMk cId="3938838339" sldId="2147474563"/>
            <ac:picMk id="16" creationId="{31E8A8B8-C613-7413-1714-E1C875C88531}"/>
          </ac:picMkLst>
        </pc:picChg>
      </pc:sldChg>
      <pc:sldChg chg="del">
        <pc:chgData name="Christa Vilkki" userId="S::christa.vilkki@bioenergia.fi::bf574137-2889-454b-a951-8c3c2b38eacf" providerId="AD" clId="Web-{6DF92ECA-C994-1B39-60E0-4B44C5769D2F}" dt="2026-07-02T11:39:03.623" v="54"/>
        <pc:sldMkLst>
          <pc:docMk/>
          <pc:sldMk cId="248245210" sldId="214747457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113BCE59-DF1C-4B2C-81FD-02B69752FB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8EDB01E-90B8-447D-BC0A-DF71D03E70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90DCA-F7E9-4523-A3BF-A50E8D05DF67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86E1E4-03F9-4EA2-B2C5-DE841F2FEB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05F31BF-64A0-4E21-8112-D14E257BD3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D176C-67EA-41A0-B428-5BA63CAEBC0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2536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6ACD2-27BD-49FF-A592-E4130A259144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286EC-A8C7-4734-9DE8-22C87D1DE2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2019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763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1531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83C9E-CCAF-5EF6-9B25-BB34A07A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7F73DAC-32E2-141B-5CA3-AE6F7A893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E0585EA-ADB7-F4BC-BB67-FDAB458A7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A521DF9-2278-CEFB-66E4-BAC1DEAAB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536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1303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282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8636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0692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964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433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BEE84-D4CA-0758-AC68-972328D2B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37648AD-E9DB-1B1F-935F-DFEE0A5265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17957B8-8C90-8F59-F8A2-032E9EABA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4270063-D4EC-7402-B4D1-44CA795BD2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9874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73D733-4EE3-7F4A-9A4A-8B9696AE4E18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709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CACDEEEC-96BB-6B4B-A43E-88E8CF4233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6397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12969380-0798-2F41-A2B8-A0BEEA2364A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1783429E-0086-0C4D-A85B-F63BB1B2A88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564773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Muuta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3FE65FA-EDF8-A140-97C0-CB203BACD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824" y="2351750"/>
            <a:ext cx="7324165" cy="15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7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11EB00F-14C3-624E-BB88-4F528323F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680" b="29856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6E7A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9B5996B6-C6D3-4842-8539-D67061E6AB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4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32FF2E0-CCFA-BC4C-AE2B-A2070A291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322" b="10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6E7A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2BED193-5C15-784D-81AF-26D172DDB9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90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A103A4D2-1BE4-7246-A404-D096E78A1C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8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C45159B-578F-7445-9C74-6BBA78013B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53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162621AE-6D5F-6E46-8B28-88D1C2ECA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680" b="29856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66E7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6E7A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7FFFFC2A-86E3-AE48-9432-DB322CE9B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90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7591"/>
            <a:ext cx="10515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8091"/>
            <a:ext cx="10515600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06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  <p:pic>
        <p:nvPicPr>
          <p:cNvPr id="5" name="Kuva 4" descr="Kuva, joka sisältää kohteen puu, kasvi, pensaat&#10;&#10;Kuvaus luotu automaattisesti">
            <a:extLst>
              <a:ext uri="{FF2B5EF4-FFF2-40B4-BE49-F238E27FC236}">
                <a16:creationId xmlns:a16="http://schemas.microsoft.com/office/drawing/2014/main" id="{C6C1BC3F-2A5C-467B-88E6-1377C278A4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8438" cy="6858000"/>
          </a:xfrm>
          <a:prstGeom prst="rect">
            <a:avLst/>
          </a:prstGeom>
        </p:spPr>
      </p:pic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B85BE179-A413-43DD-BC5B-E347C6212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D008-A837-A24B-9309-B0C8A334054B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40FDD8E6-E4E4-49D2-AF36-8797BA68C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F79DA495-2237-4CE3-B100-367BD1654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AD4F-3332-EC4C-BFB6-08BFA89705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231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uto, ulko, maa, pysäköity&#10;&#10;Kuvaus luotu automaattisesti">
            <a:extLst>
              <a:ext uri="{FF2B5EF4-FFF2-40B4-BE49-F238E27FC236}">
                <a16:creationId xmlns:a16="http://schemas.microsoft.com/office/drawing/2014/main" id="{D2A2BEC7-1CFB-44F6-885E-9DF69AB906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8437" cy="6862984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57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puu, ulko, kasvi, havupuu&#10;&#10;Kuvaus luotu automaattisesti">
            <a:extLst>
              <a:ext uri="{FF2B5EF4-FFF2-40B4-BE49-F238E27FC236}">
                <a16:creationId xmlns:a16="http://schemas.microsoft.com/office/drawing/2014/main" id="{0574DF6F-3C17-4111-865A-E019122D2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8108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90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ulko, taivas, lumi, luonto&#10;&#10;Kuvaus luotu automaattisesti">
            <a:extLst>
              <a:ext uri="{FF2B5EF4-FFF2-40B4-BE49-F238E27FC236}">
                <a16:creationId xmlns:a16="http://schemas.microsoft.com/office/drawing/2014/main" id="{94A78648-0A7D-4A3B-A5EE-77942A2E7C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7951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59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ulko, puu, taivas, kenttä&#10;&#10;Kuvaus luotu automaattisesti">
            <a:extLst>
              <a:ext uri="{FF2B5EF4-FFF2-40B4-BE49-F238E27FC236}">
                <a16:creationId xmlns:a16="http://schemas.microsoft.com/office/drawing/2014/main" id="{527D4AC4-5586-49EB-8377-49B876572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" y="0"/>
            <a:ext cx="3857625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6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6DEBE51-AB95-1241-A160-2C703B2A069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6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A28D4EB-180F-9B4D-A9D7-71DB8C64BEC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6397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E3759919-9B23-804E-94B4-FB4BB6F53EA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8B239165-8471-BC45-B13E-FB825498206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564773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Muuta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151EEDE-1580-EA47-98A9-E4C02E1B9A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824" y="2317334"/>
            <a:ext cx="7327196" cy="15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04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uu, kasvi, ulko, metsä&#10;&#10;Kuvaus luotu automaattisesti">
            <a:extLst>
              <a:ext uri="{FF2B5EF4-FFF2-40B4-BE49-F238E27FC236}">
                <a16:creationId xmlns:a16="http://schemas.microsoft.com/office/drawing/2014/main" id="{C9055911-F971-4EDF-9FC1-9E5023077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" y="0"/>
            <a:ext cx="3857990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89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ulko, taivas, tapa, tie&#10;&#10;Kuvaus luotu automaattisesti">
            <a:extLst>
              <a:ext uri="{FF2B5EF4-FFF2-40B4-BE49-F238E27FC236}">
                <a16:creationId xmlns:a16="http://schemas.microsoft.com/office/drawing/2014/main" id="{955346B8-5FEE-4916-98E4-1B428163D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8122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88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uu, ulko, kasvi, päivä&#10;&#10;Kuvaus luotu automaattisesti">
            <a:extLst>
              <a:ext uri="{FF2B5EF4-FFF2-40B4-BE49-F238E27FC236}">
                <a16:creationId xmlns:a16="http://schemas.microsoft.com/office/drawing/2014/main" id="{2072C668-3858-43BD-8D6E-FCEAE87207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" y="0"/>
            <a:ext cx="3857625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35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22D533D-9CA3-7A4D-AF9D-04F25930F8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F8FCD8-E12E-9E4F-A577-37863B631B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7591"/>
            <a:ext cx="10515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9AA31B-E757-B744-A13F-B1085741C9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8091"/>
            <a:ext cx="10515600" cy="4351338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FE88405-B52E-5F4E-B445-6691230897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30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net kuvat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E754AB35-401A-6F46-BE5A-AF3F0A9C6E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1246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6823E"/>
                </a:solidFill>
                <a:latin typeface="Raleway" panose="020B05030301010600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klikkaamalla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04E5BE4-BD50-0546-830E-C5BD16144C7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EDC7475F-BDF7-E64E-B15D-9CD1A14E750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0755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E74673CE-0566-C14E-95E3-4EBA2B8D43F0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54803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20" name="Otsikko 1">
            <a:extLst>
              <a:ext uri="{FF2B5EF4-FFF2-40B4-BE49-F238E27FC236}">
                <a16:creationId xmlns:a16="http://schemas.microsoft.com/office/drawing/2014/main" id="{2783601B-08A2-084F-81DD-6BF508E8E4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36522"/>
            <a:ext cx="10515600" cy="995915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79576F4-D281-8F4C-AA6E-1C600710BD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23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net kuvat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orakulmio 14">
            <a:extLst>
              <a:ext uri="{FF2B5EF4-FFF2-40B4-BE49-F238E27FC236}">
                <a16:creationId xmlns:a16="http://schemas.microsoft.com/office/drawing/2014/main" id="{9EAE2F32-5F62-D942-9422-BD9EF855C5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46891B-DBAC-8941-B435-B57A95C1D8F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1246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klikkaamalla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13BD166-B172-8A45-9E8A-69D2D93CE1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12132290-9C8B-A949-9D33-61CD33786CC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0755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F234554-FEB3-524E-B86E-1B4EBACACA6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54803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8" name="Otsikko 1">
            <a:extLst>
              <a:ext uri="{FF2B5EF4-FFF2-40B4-BE49-F238E27FC236}">
                <a16:creationId xmlns:a16="http://schemas.microsoft.com/office/drawing/2014/main" id="{229C407E-E811-E140-957E-A7F61F512D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36522"/>
            <a:ext cx="10515600" cy="995915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B180F841-485E-8B40-9412-1CDF86B919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22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46C13BEF-8F53-9E41-98C0-5BB500986BF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8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E1E043AF-5284-9841-9DCE-6FEB8644B26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8" y="2505075"/>
            <a:ext cx="5157787" cy="3558841"/>
          </a:xfrm>
        </p:spPr>
        <p:txBody>
          <a:bodyPr/>
          <a:lstStyle>
            <a:lvl1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E0272F4E-E9CA-754D-A832-2ACEDA85D36A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35813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A09F9966-2518-1046-8E75-F8E815791F92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5813" y="2505075"/>
            <a:ext cx="5157787" cy="3558841"/>
          </a:xfrm>
        </p:spPr>
        <p:txBody>
          <a:bodyPr/>
          <a:lstStyle>
            <a:lvl1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BC664D1C-983B-B945-A7D1-B1DA4A71EE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EDDD9FA-66EC-8F41-8F15-54A0B8EC1D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52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1346CADE-F372-2C4B-9244-191502E778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DFFBA81-4EA4-D448-BC2F-B84CC688D46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8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9DDB57DA-E8B7-CC4E-9C0D-7AAB80FA360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8" y="2505075"/>
            <a:ext cx="5157787" cy="3558841"/>
          </a:xfrm>
        </p:spPr>
        <p:txBody>
          <a:bodyPr/>
          <a:lstStyle>
            <a:lvl1pPr>
              <a:defRPr sz="20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B18CEC92-A2A3-834F-9849-3DF950D369A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35813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64F56CAD-F746-264E-B547-6EA2A93169F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5813" y="2505075"/>
            <a:ext cx="5157787" cy="3558841"/>
          </a:xfrm>
        </p:spPr>
        <p:txBody>
          <a:bodyPr/>
          <a:lstStyle>
            <a:lvl1pPr>
              <a:defRPr sz="20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46B9D1A1-8054-0649-889C-9C1DEF8FB0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A31384C-0857-0947-8581-C0D901D19A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28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BAD1A537-54DB-E64A-A369-29BD2A2BC63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2463484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 tai taulukoille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BEF4F4AD-16EA-494D-9B6F-725DC00ED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4DD8032-C80F-D14C-9BDB-877D53A0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67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in otsikko_vaalea-otsikko kor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BAD1A537-54DB-E64A-A369-29BD2A2BC63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19545" y="6413451"/>
            <a:ext cx="5059544" cy="444549"/>
          </a:xfrm>
        </p:spPr>
        <p:txBody>
          <a:bodyPr>
            <a:normAutofit/>
          </a:bodyPr>
          <a:lstStyle>
            <a:lvl1pPr marL="0" indent="0" algn="r">
              <a:buNone/>
              <a:defRPr sz="1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 tai taulukoille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BEF4F4AD-16EA-494D-9B6F-725DC00ED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52648"/>
            <a:ext cx="10515600" cy="25606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4DD8032-C80F-D14C-9BDB-877D53A0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83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6DEBE51-AB95-1241-A160-2C703B2A069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A28D4EB-180F-9B4D-A9D7-71DB8C64BEC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6397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E3759919-9B23-804E-94B4-FB4BB6F53EA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8B239165-8471-BC45-B13E-FB825498206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564773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Muuta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0AE3D88-335A-3D4A-A4E9-CA1E7351E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824" y="2317334"/>
            <a:ext cx="7327196" cy="15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393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A68FAF59-6931-5143-86BF-797BE3A04F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F0A96CF-9500-D34F-9E92-317D6A1A9B3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2463484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 tai taulukoille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02F33795-67E7-5F4C-A2E5-F35CE985E9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7AA2077-0A81-8547-9702-459C48BB5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479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B85313-E944-5A4C-B403-CD1D76B92C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D012049-DD3C-5C4F-8189-28099E62E9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04997"/>
            <a:ext cx="6172200" cy="4512115"/>
          </a:xfrm>
        </p:spPr>
        <p:txBody>
          <a:bodyPr/>
          <a:lstStyle>
            <a:lvl1pPr marL="0" indent="0">
              <a:buNone/>
              <a:defRPr sz="3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BEF52B-9D13-504F-BA8C-461E66F83F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5525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klikkaamalla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B4668B6-C40D-D74B-9AF2-63446533E4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03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42C5086D-C97E-FB41-BD9F-DD80103E89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B85313-E944-5A4C-B403-CD1D76B92C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28656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D012049-DD3C-5C4F-8189-28099E62E9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628655"/>
            <a:ext cx="6172200" cy="461920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BEF52B-9D13-504F-BA8C-461E66F83F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76981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klikkaamalla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1782753-0182-DE4A-BD03-C1B059D1DA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54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3B0B87C-A187-E244-BF2C-392D65112E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68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A90845-9F6A-2140-90DB-0F816E84CF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87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2998C72-2291-1842-BA76-79825B4174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64540" y="2750994"/>
            <a:ext cx="5502529" cy="116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684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796867F-6E24-1D41-9EE1-0CCA8B0B03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D715C43-E138-9244-9F9D-C6E5467A4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28683" y="2756605"/>
            <a:ext cx="5378823" cy="113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1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796867F-6E24-1D41-9EE1-0CCA8B0B03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A9879EC-6220-944F-9EB8-162C1097EE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28683" y="2756605"/>
            <a:ext cx="5378823" cy="113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2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CACDEEEC-96BB-6B4B-A43E-88E8CF4233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rgbClr val="06823E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3457557-792A-AF4D-A44E-561D1A5AF7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</a:t>
            </a:r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10397FB2-4B19-0A45-A291-9423191176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A9C2346-A9F8-AA41-827A-6C9D2D773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D9542E19-FAAD-2E43-B1C9-EEA8F5FBD1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F375A459-C224-2543-B5F9-3354B273A4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4D05309-7227-1C47-92A7-21E808AAACD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DE6000BB-A109-DC47-A8F4-87627BBCBF1D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586015" y="6092758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11D1D46-1C4B-5C41-B1E0-A138B94FDD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D9542E19-FAAD-2E43-B1C9-EEA8F5FBD1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F375A459-C224-2543-B5F9-3354B273A4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4D05309-7227-1C47-92A7-21E808AAACD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DE6000BB-A109-DC47-A8F4-87627BBCBF1D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586015" y="6092758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B8F8E6E-A9E7-114D-A5E7-47284DE73A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8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55C3F30-5AAD-DE4C-A9D8-5875B29830E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0" y="1953666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rgbClr val="06823E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41D9A867-7B2E-0544-A975-0BC492DA3D0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0E0580D-552C-5245-ACD1-31C972EA1C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0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4469F7A4-21EB-C243-9FDE-D3E7607A2F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322" b="10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569032C-BAA1-2149-8BDB-6C7B9953A8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7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B429651-259F-AF43-97EA-6C0A42FA2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8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CB57714-0F7C-204F-AE4D-0112A9280B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1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5B35DCD-5D7E-2746-B860-2CDF57E7A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98A1F4-1933-8342-8386-7E34D84E0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13931A-1FDB-9E49-8C47-8F6CE7EE1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D008-A837-A24B-9309-B0C8A334054B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79E9C3-37FD-5947-B7BE-2A2090E8C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0E47DF-8B0E-A446-A3F5-5CFA70E29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CAD4F-3332-EC4C-BFB6-08BFA89705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674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92" r:id="rId15"/>
    <p:sldLayoutId id="2147483693" r:id="rId16"/>
    <p:sldLayoutId id="2147483694" r:id="rId17"/>
    <p:sldLayoutId id="2147483695" r:id="rId18"/>
    <p:sldLayoutId id="2147483698" r:id="rId19"/>
    <p:sldLayoutId id="2147483699" r:id="rId20"/>
    <p:sldLayoutId id="2147483696" r:id="rId21"/>
    <p:sldLayoutId id="214748369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700" r:id="rId29"/>
    <p:sldLayoutId id="2147483684" r:id="rId30"/>
    <p:sldLayoutId id="2147483685" r:id="rId31"/>
    <p:sldLayoutId id="2147483686" r:id="rId32"/>
    <p:sldLayoutId id="2147483687" r:id="rId33"/>
    <p:sldLayoutId id="2147483688" r:id="rId34"/>
    <p:sldLayoutId id="2147483689" r:id="rId35"/>
    <p:sldLayoutId id="2147483690" r:id="rId36"/>
    <p:sldLayoutId id="2147483691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bioenergia.fi/bioenergiantuottajat/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energia.fi/bio-ccus-ja-biohiili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ren21.net/reports/global-status-report/" TargetMode="Externa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21.net/reports/global-status-repor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ren21.net/reports/global-status-report/" TargetMode="Externa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renewables-202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5DB2AC65-824A-4A59-BBA7-78C673357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6327" y="2577199"/>
            <a:ext cx="8384892" cy="19500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Poppins SemiBold"/>
                <a:cs typeface="Poppins SemiBold"/>
              </a:rPr>
              <a:t>Perustietopaketti bioenergiasta 2026</a:t>
            </a:r>
            <a:endParaRPr lang="en-US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EB14009-163D-40B7-9CFB-8A15B1910FD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Poppins Medium"/>
                <a:ea typeface="Roboto"/>
                <a:cs typeface="Poppins Medium"/>
              </a:rPr>
              <a:t>xx.xx.2026</a:t>
            </a:r>
            <a:endParaRPr lang="fi-FI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25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8D1F8A69-86F9-BDC5-B660-CD7D1AABBCB5}"/>
              </a:ext>
            </a:extLst>
          </p:cNvPr>
          <p:cNvSpPr/>
          <p:nvPr/>
        </p:nvSpPr>
        <p:spPr>
          <a:xfrm>
            <a:off x="8216748" y="4586393"/>
            <a:ext cx="2649070" cy="514839"/>
          </a:xfrm>
          <a:prstGeom prst="round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9CC65ECD-2BDE-38A1-7890-1F9F22C135A7}"/>
              </a:ext>
            </a:extLst>
          </p:cNvPr>
          <p:cNvSpPr txBox="1"/>
          <p:nvPr/>
        </p:nvSpPr>
        <p:spPr>
          <a:xfrm>
            <a:off x="8396638" y="4187977"/>
            <a:ext cx="2289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Tutustu karttaan: 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E6494E6-D47C-9766-B74A-ADFD452CD0C0}"/>
              </a:ext>
            </a:extLst>
          </p:cNvPr>
          <p:cNvSpPr txBox="1"/>
          <p:nvPr/>
        </p:nvSpPr>
        <p:spPr>
          <a:xfrm>
            <a:off x="8216748" y="4705312"/>
            <a:ext cx="2649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bioenergia.fi/bioenergiantuottajat</a:t>
            </a:r>
            <a:endParaRPr lang="fi-FI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676DAFD-F69C-7C17-519B-7F1AD4F29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168" y="15654"/>
            <a:ext cx="4893351" cy="682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3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47DAFD8-7CDF-7D8D-E675-095FD5EBF91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IRO </a:t>
            </a:r>
            <a:r>
              <a:rPr lang="fi-FI" err="1">
                <a:latin typeface="Roboto"/>
                <a:ea typeface="Roboto"/>
              </a:rPr>
              <a:t>Research</a:t>
            </a:r>
            <a:r>
              <a:rPr lang="fi-FI">
                <a:latin typeface="Roboto"/>
                <a:ea typeface="Roboto"/>
              </a:rPr>
              <a:t>, 2025, Suomalaisten energia-asenteet 2025</a:t>
            </a:r>
          </a:p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/>
              <a:t>Sähköntuotannon kehittäminen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412C1B3-F65A-459C-EDFC-D838B7166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105848"/>
            <a:ext cx="10765971" cy="497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91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B41D-4B21-C251-41E2-1965B26F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063AC64A-CA50-6AD7-23ED-D532E374BFE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  <a:cs typeface="roboto"/>
              </a:rPr>
              <a:t>Lähde: IRO </a:t>
            </a:r>
            <a:r>
              <a:rPr lang="fi-FI" err="1">
                <a:latin typeface="roboto"/>
                <a:ea typeface="roboto"/>
                <a:cs typeface="roboto"/>
              </a:rPr>
              <a:t>Research</a:t>
            </a:r>
            <a:r>
              <a:rPr lang="fi-FI">
                <a:latin typeface="roboto"/>
                <a:ea typeface="roboto"/>
                <a:cs typeface="roboto"/>
              </a:rPr>
              <a:t>, 2025, Suomalaisten energia-asenteet 2025</a:t>
            </a:r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EE1A64C-A679-A99F-CF64-999DE8F2F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/>
              <a:t>Kaukolämmöntuotannon kehittäminen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C4253B4-72FA-26EE-41FF-1D8797503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75657"/>
            <a:ext cx="10332652" cy="50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15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3614C59-BD7A-0B91-C287-195143DCA7EC}"/>
              </a:ext>
            </a:extLst>
          </p:cNvPr>
          <p:cNvSpPr txBox="1"/>
          <p:nvPr/>
        </p:nvSpPr>
        <p:spPr>
          <a:xfrm>
            <a:off x="9295303" y="5598236"/>
            <a:ext cx="2289289" cy="27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bioenergia.fi/bio-</a:t>
            </a:r>
            <a:r>
              <a:rPr lang="fi-FI" sz="115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ccus</a:t>
            </a:r>
            <a:r>
              <a:rPr lang="fi-FI" sz="1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-ja-biohiili</a:t>
            </a:r>
            <a:endParaRPr lang="fi-FI" sz="115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Otsikko 2">
            <a:extLst>
              <a:ext uri="{FF2B5EF4-FFF2-40B4-BE49-F238E27FC236}">
                <a16:creationId xmlns:a16="http://schemas.microsoft.com/office/drawing/2014/main" id="{23FBC388-F9CF-1316-324A-9A7BF669EC1C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i="0">
                <a:effectLst/>
                <a:latin typeface="Poppins Medium" panose="00000600000000000000" pitchFamily="2" charset="0"/>
                <a:cs typeface="Poppins Medium" panose="00000600000000000000" pitchFamily="2" charset="0"/>
              </a:rPr>
              <a:t>Hankkeet kartalla: Bio-CCUS &amp; biohiili</a:t>
            </a:r>
            <a:endParaRPr lang="fi-FI" sz="27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1FB02A-E4B8-B78F-301B-71FC51D93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11" y="1186997"/>
            <a:ext cx="11073492" cy="53766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9896B2-4251-ECE6-F2E1-DD94C457590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181" b="294"/>
          <a:stretch>
            <a:fillRect/>
          </a:stretch>
        </p:blipFill>
        <p:spPr>
          <a:xfrm>
            <a:off x="8152719" y="3874407"/>
            <a:ext cx="4036361" cy="2469217"/>
          </a:xfrm>
          <a:prstGeom prst="rect">
            <a:avLst/>
          </a:prstGeom>
        </p:spPr>
      </p:pic>
      <p:sp>
        <p:nvSpPr>
          <p:cNvPr id="14" name="Tekstiruutu 10">
            <a:extLst>
              <a:ext uri="{FF2B5EF4-FFF2-40B4-BE49-F238E27FC236}">
                <a16:creationId xmlns:a16="http://schemas.microsoft.com/office/drawing/2014/main" id="{50E6B08A-6408-08F4-1A32-C4886B66649A}"/>
              </a:ext>
            </a:extLst>
          </p:cNvPr>
          <p:cNvSpPr txBox="1"/>
          <p:nvPr/>
        </p:nvSpPr>
        <p:spPr>
          <a:xfrm>
            <a:off x="8874388" y="6344155"/>
            <a:ext cx="22892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400" dirty="0">
                <a:solidFill>
                  <a:srgbClr val="06823E"/>
                </a:solidFill>
                <a:latin typeface="Poppins SemiBold"/>
                <a:cs typeface="Poppins SemiBold"/>
                <a:hlinkClick r:id="rId3"/>
              </a:rPr>
              <a:t>Tutustu karttaan</a:t>
            </a:r>
            <a:endParaRPr lang="fi-FI" sz="1400">
              <a:solidFill>
                <a:srgbClr val="06823E"/>
              </a:solidFill>
              <a:latin typeface="Poppins SemiBold"/>
              <a:cs typeface="Poppi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38838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703D40A-8A7E-4CF9-8B6D-92B784D47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213643"/>
            <a:ext cx="6872438" cy="1327826"/>
          </a:xfrm>
        </p:spPr>
        <p:txBody>
          <a:bodyPr/>
          <a:lstStyle/>
          <a:p>
            <a:endParaRPr lang="fi-FI"/>
          </a:p>
          <a:p>
            <a:r>
              <a:rPr lang="fi-FI"/>
              <a:t>Bioenergia EU:ssa</a:t>
            </a:r>
          </a:p>
        </p:txBody>
      </p:sp>
    </p:spTree>
    <p:extLst>
      <p:ext uri="{BB962C8B-B14F-4D97-AF65-F5344CB8AC3E}">
        <p14:creationId xmlns:p14="http://schemas.microsoft.com/office/powerpoint/2010/main" val="241777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sz="1000"/>
              <a:t>Lähde: </a:t>
            </a:r>
            <a:r>
              <a:rPr lang="fi-FI" sz="1000" err="1"/>
              <a:t>Bioenergy</a:t>
            </a:r>
            <a:r>
              <a:rPr lang="fi-FI" sz="1000"/>
              <a:t> Europe, 202</a:t>
            </a:r>
            <a:r>
              <a:rPr lang="fi-FI"/>
              <a:t>5</a:t>
            </a:r>
            <a:r>
              <a:rPr lang="fi-FI" sz="1000"/>
              <a:t> Report </a:t>
            </a:r>
            <a:r>
              <a:rPr lang="fi-FI" sz="1000" err="1"/>
              <a:t>Bioenergy</a:t>
            </a:r>
            <a:r>
              <a:rPr lang="fi-FI" sz="1000"/>
              <a:t> </a:t>
            </a:r>
            <a:r>
              <a:rPr lang="fi-FI" sz="1000" err="1"/>
              <a:t>Landscape</a:t>
            </a:r>
            <a:endParaRPr lang="fi-FI" sz="100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/>
              <a:t>Uusiutuvan energian kehitys EU:ssa 2006 - 2023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618C6D2-956E-E815-BCFB-D95867C84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006" y="1227239"/>
            <a:ext cx="7956279" cy="506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1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2657F-9FC0-0091-969A-FD0B5C398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8B85B376-9B4C-CBF2-5A61-14C356BA387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000">
                <a:latin typeface="Roboto"/>
                <a:ea typeface="Roboto"/>
                <a:cs typeface="Roboto"/>
              </a:rPr>
              <a:t>Lähde: </a:t>
            </a:r>
            <a:r>
              <a:rPr lang="fi-FI" sz="1000" err="1">
                <a:latin typeface="Roboto"/>
                <a:ea typeface="Roboto"/>
                <a:cs typeface="Roboto"/>
              </a:rPr>
              <a:t>Bioenergy</a:t>
            </a:r>
            <a:r>
              <a:rPr lang="fi-FI" sz="1000">
                <a:latin typeface="Roboto"/>
                <a:ea typeface="Roboto"/>
                <a:cs typeface="Roboto"/>
              </a:rPr>
              <a:t> Europe, </a:t>
            </a:r>
            <a:r>
              <a:rPr lang="fi-FI">
                <a:latin typeface="Roboto"/>
                <a:ea typeface="Roboto"/>
                <a:cs typeface="Roboto"/>
              </a:rPr>
              <a:t>2025</a:t>
            </a:r>
            <a:r>
              <a:rPr lang="fi-FI" sz="1000">
                <a:latin typeface="Roboto"/>
                <a:ea typeface="Roboto"/>
                <a:cs typeface="Roboto"/>
              </a:rPr>
              <a:t>, Report </a:t>
            </a:r>
            <a:r>
              <a:rPr lang="fi-FI" sz="1000" err="1">
                <a:latin typeface="Roboto"/>
                <a:ea typeface="Roboto"/>
                <a:cs typeface="Roboto"/>
              </a:rPr>
              <a:t>Bioenergy</a:t>
            </a:r>
            <a:r>
              <a:rPr lang="fi-FI" sz="1000">
                <a:latin typeface="Roboto"/>
                <a:ea typeface="Roboto"/>
                <a:cs typeface="Roboto"/>
              </a:rPr>
              <a:t> </a:t>
            </a:r>
            <a:r>
              <a:rPr lang="fi-FI" sz="1000" err="1">
                <a:latin typeface="Roboto"/>
                <a:ea typeface="Roboto"/>
                <a:cs typeface="Roboto"/>
              </a:rPr>
              <a:t>Landscape</a:t>
            </a:r>
            <a:endParaRPr lang="fi-FI" sz="1000">
              <a:latin typeface="Roboto"/>
              <a:ea typeface="Roboto"/>
              <a:cs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6362E8-425D-CCB4-44E9-AD0C46BD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/>
              <a:t>Bioenergian kehitys EU:ssa 2006 - 2023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575EAF7-3163-72F8-6713-9311E30A7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14" y="1273630"/>
            <a:ext cx="9295480" cy="470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83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sz="1000"/>
              <a:t>Lähde: </a:t>
            </a:r>
            <a:r>
              <a:rPr lang="fi-FI" sz="1000" err="1"/>
              <a:t>Bioenergy</a:t>
            </a:r>
            <a:r>
              <a:rPr lang="fi-FI" sz="1000"/>
              <a:t> Europe, 2025, Report </a:t>
            </a:r>
            <a:r>
              <a:rPr lang="fi-FI" sz="1000" err="1"/>
              <a:t>Bioenergy</a:t>
            </a:r>
            <a:r>
              <a:rPr lang="fi-FI" sz="1000"/>
              <a:t> </a:t>
            </a:r>
            <a:r>
              <a:rPr lang="fi-FI" sz="1000" err="1"/>
              <a:t>Landscape</a:t>
            </a:r>
            <a:endParaRPr lang="fi-FI" sz="100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EU:n bioenergiatase 2023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7936FEF-3FAB-A391-0970-C4902FC14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182053"/>
            <a:ext cx="8894213" cy="468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27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D36EA-44FF-A989-DCF6-A6799867E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1">
            <a:extLst>
              <a:ext uri="{FF2B5EF4-FFF2-40B4-BE49-F238E27FC236}">
                <a16:creationId xmlns:a16="http://schemas.microsoft.com/office/drawing/2014/main" id="{4CFF6DB9-BEB4-BB36-BA59-8B6C1F4A1DE8}"/>
              </a:ext>
            </a:extLst>
          </p:cNvPr>
          <p:cNvSpPr txBox="1">
            <a:spLocks/>
          </p:cNvSpPr>
          <p:nvPr/>
        </p:nvSpPr>
        <p:spPr>
          <a:xfrm>
            <a:off x="6819545" y="6413451"/>
            <a:ext cx="5059544" cy="4445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i-FI" sz="1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Lähde: </a:t>
            </a:r>
            <a:r>
              <a:rPr lang="fi-FI" sz="100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Bioenergy</a:t>
            </a:r>
            <a:r>
              <a:rPr lang="fi-FI" sz="1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Europe, 2025. Report </a:t>
            </a:r>
            <a:r>
              <a:rPr lang="fi-FI" sz="100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Bioenergy</a:t>
            </a:r>
            <a:r>
              <a:rPr lang="fi-FI" sz="1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i-FI" sz="100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Landscape</a:t>
            </a:r>
            <a:endParaRPr lang="fi-FI" sz="1000">
              <a:solidFill>
                <a:srgbClr val="06823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r">
              <a:buNone/>
            </a:pPr>
            <a:endParaRPr lang="fi-FI" sz="1000">
              <a:solidFill>
                <a:srgbClr val="06823E"/>
              </a:solidFill>
            </a:endParaRPr>
          </a:p>
        </p:txBody>
      </p:sp>
      <p:sp>
        <p:nvSpPr>
          <p:cNvPr id="4" name="Otsikko 2">
            <a:extLst>
              <a:ext uri="{FF2B5EF4-FFF2-40B4-BE49-F238E27FC236}">
                <a16:creationId xmlns:a16="http://schemas.microsoft.com/office/drawing/2014/main" id="{E44EC756-B4E4-050E-5676-690A2F164AB1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/>
              <a:t>EU - suurimmat bioenergian käyttäjät 2023</a:t>
            </a:r>
            <a:endParaRPr lang="fi-FI" sz="2700">
              <a:latin typeface="Poppins Medium"/>
              <a:cs typeface="Poppins Medium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F75E651-465A-92BE-6242-11843F0D7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15" y="954315"/>
            <a:ext cx="8138735" cy="525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64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</a:t>
            </a:r>
            <a:r>
              <a:rPr lang="fi-FI" err="1">
                <a:latin typeface="Roboto"/>
                <a:ea typeface="Roboto"/>
              </a:rPr>
              <a:t>Bioenergy</a:t>
            </a:r>
            <a:r>
              <a:rPr lang="fi-FI">
                <a:latin typeface="Roboto"/>
                <a:ea typeface="Roboto"/>
              </a:rPr>
              <a:t> Europe, 2025, Report </a:t>
            </a:r>
            <a:r>
              <a:rPr lang="fi-FI" err="1">
                <a:latin typeface="Roboto"/>
                <a:ea typeface="Roboto"/>
              </a:rPr>
              <a:t>Bioenergy</a:t>
            </a:r>
            <a:r>
              <a:rPr lang="fi-FI">
                <a:latin typeface="Roboto"/>
                <a:ea typeface="Roboto"/>
              </a:rPr>
              <a:t> </a:t>
            </a:r>
            <a:r>
              <a:rPr lang="fi-FI" err="1">
                <a:latin typeface="Roboto"/>
                <a:ea typeface="Roboto"/>
              </a:rPr>
              <a:t>Landscape</a:t>
            </a:r>
            <a:endParaRPr lang="fi-FI">
              <a:latin typeface="Roboto"/>
              <a:ea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/>
              <a:t>Bioenergia on EU:ssa pääosin kotimainen energianlähde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5A083E7-91FA-6675-FFE2-B1D7D094C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2" y="1276954"/>
            <a:ext cx="8701313" cy="491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6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A50E37-0820-4DA3-8859-69A12BFCC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Poppins Medium"/>
                <a:cs typeface="Poppins Medium"/>
              </a:rPr>
              <a:t>Sisältö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238016-6FAF-45E8-BA4C-C2EA8B196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600">
                <a:latin typeface="Roboto"/>
                <a:ea typeface="Roboto"/>
                <a:cs typeface="Roboto"/>
              </a:rPr>
              <a:t>Bioenergia Suomessa		 3</a:t>
            </a:r>
          </a:p>
          <a:p>
            <a:pPr marL="0" indent="0">
              <a:buNone/>
            </a:pPr>
            <a:r>
              <a:rPr lang="fi-FI" sz="1600">
                <a:latin typeface="Roboto"/>
                <a:ea typeface="Roboto"/>
                <a:cs typeface="Roboto"/>
              </a:rPr>
              <a:t>Bioenergia EU:ssa			 14</a:t>
            </a:r>
            <a:endParaRPr lang="fi-FI" sz="1600">
              <a:cs typeface="Roboto"/>
            </a:endParaRPr>
          </a:p>
          <a:p>
            <a:pPr marL="0" indent="0">
              <a:buNone/>
            </a:pPr>
            <a:r>
              <a:rPr lang="fi-FI" sz="1600">
                <a:latin typeface="Roboto"/>
                <a:ea typeface="Roboto"/>
                <a:cs typeface="Roboto"/>
              </a:rPr>
              <a:t>Bioenergia maailmalla 	     21</a:t>
            </a:r>
            <a:endParaRPr lang="fi-FI" sz="1600">
              <a:cs typeface="Roboto"/>
            </a:endParaRPr>
          </a:p>
          <a:p>
            <a:pPr marL="0" indent="0">
              <a:buNone/>
            </a:pPr>
            <a:endParaRPr lang="fi-FI" sz="1600"/>
          </a:p>
        </p:txBody>
      </p:sp>
    </p:spTree>
    <p:extLst>
      <p:ext uri="{BB962C8B-B14F-4D97-AF65-F5344CB8AC3E}">
        <p14:creationId xmlns:p14="http://schemas.microsoft.com/office/powerpoint/2010/main" val="301480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703D40A-8A7E-4CF9-8B6D-92B784D47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213643"/>
            <a:ext cx="6872438" cy="132782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fi-FI"/>
          </a:p>
          <a:p>
            <a:r>
              <a:rPr lang="fi-FI">
                <a:latin typeface="Poppins SemiBold"/>
                <a:cs typeface="Poppins SemiBold"/>
              </a:rPr>
              <a:t>Bioenergia maailmalla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4398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A206E3B-B2D2-0D27-2064-7266B7F4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700"/>
            <a:ext cx="10515600" cy="905377"/>
          </a:xfrm>
        </p:spPr>
        <p:txBody>
          <a:bodyPr>
            <a:norm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Uusiutuvan energian kasvu</a:t>
            </a:r>
          </a:p>
        </p:txBody>
      </p:sp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F296534C-CD3A-D338-D860-977DF737D451}"/>
              </a:ext>
            </a:extLst>
          </p:cNvPr>
          <p:cNvSpPr txBox="1">
            <a:spLocks/>
          </p:cNvSpPr>
          <p:nvPr/>
        </p:nvSpPr>
        <p:spPr>
          <a:xfrm>
            <a:off x="6819545" y="6413451"/>
            <a:ext cx="5059544" cy="444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1000"/>
              <a:t>Lähde: REN21, 2025, </a:t>
            </a:r>
            <a:r>
              <a:rPr lang="en-US" sz="10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Renewables 2025 Global Status Report (GSR) </a:t>
            </a:r>
            <a:endParaRPr lang="fi-FI" sz="100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CD251F2-CD4C-A42B-7BE0-D91B1E19D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85" y="1240077"/>
            <a:ext cx="6761977" cy="505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4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pPr algn="r"/>
            <a:r>
              <a:rPr lang="fi-FI" sz="1000"/>
              <a:t>Lähde: REN21, 2025, </a:t>
            </a:r>
            <a:r>
              <a:rPr lang="en-US" sz="10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Renewables 2025 Global Status Report (GSR) </a:t>
            </a:r>
            <a:endParaRPr lang="fi-FI" sz="100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000">
                <a:latin typeface="Poppins Medium"/>
                <a:cs typeface="Poppins Medium"/>
              </a:rPr>
              <a:t>Bioenergialla suuri rooli lämmöntuotannossa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934D6F1-56C2-24C1-E69C-A40AC81DF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509" y="1687287"/>
            <a:ext cx="9278982" cy="4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74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sz="1000"/>
              <a:t>Lähde: WBA, 2025, </a:t>
            </a:r>
            <a:r>
              <a:rPr lang="fi-FI"/>
              <a:t>Global </a:t>
            </a:r>
            <a:r>
              <a:rPr lang="fi-FI" err="1"/>
              <a:t>Bioenergy</a:t>
            </a:r>
            <a:r>
              <a:rPr lang="fi-FI"/>
              <a:t> </a:t>
            </a:r>
            <a:r>
              <a:rPr lang="fi-FI" err="1"/>
              <a:t>Statistics</a:t>
            </a:r>
            <a:r>
              <a:rPr lang="fi-FI"/>
              <a:t> 2025</a:t>
            </a:r>
            <a:endParaRPr lang="fi-FI" sz="100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000">
                <a:latin typeface="Poppins Medium"/>
                <a:cs typeface="Poppins Medium"/>
              </a:rPr>
              <a:t>Rooli sähköntuotannossa pienempi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B210D55-948F-ECF5-19CD-0220C7FAC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259" y="1353457"/>
            <a:ext cx="5367740" cy="550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9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sz="1000"/>
              <a:t>Lähde: WBA, 2025, </a:t>
            </a:r>
            <a:r>
              <a:rPr lang="fi-FI"/>
              <a:t>Global </a:t>
            </a:r>
            <a:r>
              <a:rPr lang="fi-FI" err="1"/>
              <a:t>Bioenergy</a:t>
            </a:r>
            <a:r>
              <a:rPr lang="fi-FI"/>
              <a:t> </a:t>
            </a:r>
            <a:r>
              <a:rPr lang="fi-FI" err="1"/>
              <a:t>Statistics</a:t>
            </a:r>
            <a:r>
              <a:rPr lang="fi-FI"/>
              <a:t> 2025</a:t>
            </a:r>
            <a:endParaRPr lang="fi-FI" sz="100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Uusiutuvan sähkön tuotanto eri puolilla maailmaa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5A3D35F-5EC5-C3FF-5846-42830F405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9" y="1647733"/>
            <a:ext cx="6527469" cy="486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4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2BF23-70C6-0E78-06DB-25F2F7E06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84F3C81E-E598-62E7-AE73-51A57F1541A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sz="1000"/>
              <a:t>Lähde: WBA, 2025, </a:t>
            </a:r>
            <a:r>
              <a:rPr lang="fi-FI"/>
              <a:t>Global </a:t>
            </a:r>
            <a:r>
              <a:rPr lang="fi-FI" err="1"/>
              <a:t>Bioenergy</a:t>
            </a:r>
            <a:r>
              <a:rPr lang="fi-FI"/>
              <a:t> </a:t>
            </a:r>
            <a:r>
              <a:rPr lang="fi-FI" err="1"/>
              <a:t>Statistics</a:t>
            </a:r>
            <a:r>
              <a:rPr lang="fi-FI"/>
              <a:t> 2025</a:t>
            </a:r>
            <a:endParaRPr lang="fi-FI" sz="100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3293A06-2BD5-6BEA-9498-20C974326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Uusiutuvan lämmön tuotanto maailmassa 2015 - 2023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0DA862D-4BF5-695B-3419-C6A37EDB0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171" y="1140559"/>
            <a:ext cx="7260772" cy="527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82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40A8B-DE41-2D70-1BC6-6441D9709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72447E2-038D-C386-62BF-1631A4BF9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Liikenteen nestemäiset biopolttoaineet 2013 - 2023</a:t>
            </a:r>
          </a:p>
        </p:txBody>
      </p:sp>
      <p:sp>
        <p:nvSpPr>
          <p:cNvPr id="5" name="Tekstin paikkamerkki 1">
            <a:extLst>
              <a:ext uri="{FF2B5EF4-FFF2-40B4-BE49-F238E27FC236}">
                <a16:creationId xmlns:a16="http://schemas.microsoft.com/office/drawing/2014/main" id="{34AF3928-0233-A448-5F9B-636F513CD1D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9545" y="6413451"/>
            <a:ext cx="5059544" cy="4445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000">
                <a:latin typeface="Roboto"/>
                <a:ea typeface="Roboto"/>
                <a:cs typeface="Roboto"/>
              </a:rPr>
              <a:t>Lähde: </a:t>
            </a:r>
            <a:r>
              <a:rPr lang="fi-FI">
                <a:latin typeface="Roboto"/>
                <a:ea typeface="Roboto"/>
                <a:cs typeface="Roboto"/>
              </a:rPr>
              <a:t>REN21</a:t>
            </a:r>
            <a:r>
              <a:rPr lang="fi-FI" sz="1000">
                <a:latin typeface="Roboto"/>
                <a:ea typeface="Roboto"/>
                <a:cs typeface="Roboto"/>
              </a:rPr>
              <a:t>, 2025, </a:t>
            </a:r>
            <a:r>
              <a:rPr lang="en-US">
                <a:latin typeface="Roboto"/>
                <a:ea typeface="Roboto"/>
                <a:cs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Renewables 2025 Global Status Report (GSR) </a:t>
            </a:r>
            <a:endParaRPr lang="fi-FI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endParaRPr lang="fi-FI" sz="1000">
              <a:cs typeface="Roboto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B87B527-95E2-87AD-9F44-63215D0BD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436" y="1185592"/>
            <a:ext cx="7575677" cy="512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42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D7EE5-B5B8-BAD1-BD66-45EB61E4A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2">
            <a:extLst>
              <a:ext uri="{FF2B5EF4-FFF2-40B4-BE49-F238E27FC236}">
                <a16:creationId xmlns:a16="http://schemas.microsoft.com/office/drawing/2014/main" id="{ED3894DC-C190-9C73-64D6-7FBEC962A961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>
                <a:latin typeface="Poppins Medium"/>
                <a:cs typeface="Poppins Medium"/>
              </a:rPr>
              <a:t>Bioetanolin suurimmat tuottajat 2014 - 2024</a:t>
            </a:r>
          </a:p>
        </p:txBody>
      </p:sp>
      <p:sp>
        <p:nvSpPr>
          <p:cNvPr id="10" name="Tekstin paikkamerkki 1">
            <a:extLst>
              <a:ext uri="{FF2B5EF4-FFF2-40B4-BE49-F238E27FC236}">
                <a16:creationId xmlns:a16="http://schemas.microsoft.com/office/drawing/2014/main" id="{CEE911A5-5894-A6B4-03EF-7A6D5DECA17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9545" y="6413451"/>
            <a:ext cx="5059544" cy="444549"/>
          </a:xfrm>
        </p:spPr>
        <p:txBody>
          <a:bodyPr>
            <a:normAutofit/>
          </a:bodyPr>
          <a:lstStyle/>
          <a:p>
            <a:r>
              <a:rPr lang="fi-FI" sz="1000"/>
              <a:t>Lähde: WBA, 2025, </a:t>
            </a:r>
            <a:r>
              <a:rPr lang="fi-FI"/>
              <a:t>Global </a:t>
            </a:r>
            <a:r>
              <a:rPr lang="fi-FI" err="1"/>
              <a:t>Bioenergy</a:t>
            </a:r>
            <a:r>
              <a:rPr lang="fi-FI"/>
              <a:t> </a:t>
            </a:r>
            <a:r>
              <a:rPr lang="fi-FI" err="1"/>
              <a:t>Statistics</a:t>
            </a:r>
            <a:r>
              <a:rPr lang="fi-FI"/>
              <a:t> 2025</a:t>
            </a:r>
            <a:endParaRPr lang="fi-FI" sz="1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5B1889E-A720-273C-B9A8-6E492D81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057" y="1366437"/>
            <a:ext cx="6333333" cy="50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30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07C24-BEDC-3916-DB34-BA4F98024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2">
            <a:extLst>
              <a:ext uri="{FF2B5EF4-FFF2-40B4-BE49-F238E27FC236}">
                <a16:creationId xmlns:a16="http://schemas.microsoft.com/office/drawing/2014/main" id="{93DDD4B3-C45C-3981-E5A4-B6C77FEBE774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>
                <a:latin typeface="Poppins Medium"/>
                <a:cs typeface="Poppins Medium"/>
              </a:rPr>
              <a:t>Biodieselin ja uusiutuvan dieselin suurimmat tuottajat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F769014B-5C4F-1A3D-E6BC-AEDF0EA6698A}"/>
              </a:ext>
            </a:extLst>
          </p:cNvPr>
          <p:cNvSpPr txBox="1"/>
          <p:nvPr/>
        </p:nvSpPr>
        <p:spPr>
          <a:xfrm>
            <a:off x="838200" y="1356929"/>
            <a:ext cx="117692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i-FI">
                <a:solidFill>
                  <a:srgbClr val="06823E"/>
                </a:solidFill>
                <a:latin typeface="Roboto"/>
                <a:ea typeface="Roboto"/>
                <a:cs typeface="Roboto"/>
              </a:rPr>
              <a:t>Biodiesel: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1DB63E1-2B1C-7B1A-465F-C56071768E46}"/>
              </a:ext>
            </a:extLst>
          </p:cNvPr>
          <p:cNvSpPr txBox="1"/>
          <p:nvPr/>
        </p:nvSpPr>
        <p:spPr>
          <a:xfrm>
            <a:off x="5953957" y="1356929"/>
            <a:ext cx="260680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i-FI">
                <a:solidFill>
                  <a:srgbClr val="06823E"/>
                </a:solidFill>
                <a:latin typeface="Roboto"/>
                <a:ea typeface="Roboto"/>
                <a:cs typeface="Roboto"/>
              </a:rPr>
              <a:t>Uusiutuva diesel (HVO):</a:t>
            </a:r>
            <a:endParaRPr lang="fi-FI">
              <a:solidFill>
                <a:srgbClr val="06823E"/>
              </a:solidFill>
              <a:latin typeface="Roboto"/>
              <a:ea typeface="Calibri"/>
              <a:cs typeface="Calibri"/>
            </a:endParaRPr>
          </a:p>
        </p:txBody>
      </p:sp>
      <p:sp>
        <p:nvSpPr>
          <p:cNvPr id="7" name="Tekstin paikkamerkki 1">
            <a:extLst>
              <a:ext uri="{FF2B5EF4-FFF2-40B4-BE49-F238E27FC236}">
                <a16:creationId xmlns:a16="http://schemas.microsoft.com/office/drawing/2014/main" id="{4DE1D602-D3F8-8BD6-B2DB-61D4FF660A1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9545" y="6413451"/>
            <a:ext cx="5059544" cy="444549"/>
          </a:xfrm>
        </p:spPr>
        <p:txBody>
          <a:bodyPr>
            <a:normAutofit/>
          </a:bodyPr>
          <a:lstStyle/>
          <a:p>
            <a:r>
              <a:rPr lang="fi-FI" sz="1000"/>
              <a:t>Lähde: WBA, 2025, </a:t>
            </a:r>
            <a:r>
              <a:rPr lang="fi-FI"/>
              <a:t>Global </a:t>
            </a:r>
            <a:r>
              <a:rPr lang="fi-FI" err="1"/>
              <a:t>Bioenergy</a:t>
            </a:r>
            <a:r>
              <a:rPr lang="fi-FI"/>
              <a:t> </a:t>
            </a:r>
            <a:r>
              <a:rPr lang="fi-FI" err="1"/>
              <a:t>Statistics</a:t>
            </a:r>
            <a:r>
              <a:rPr lang="fi-FI"/>
              <a:t> 2025</a:t>
            </a:r>
            <a:endParaRPr lang="fi-FI" sz="1000"/>
          </a:p>
        </p:txBody>
      </p:sp>
      <p:sp>
        <p:nvSpPr>
          <p:cNvPr id="6" name="Otsikko 2">
            <a:extLst>
              <a:ext uri="{FF2B5EF4-FFF2-40B4-BE49-F238E27FC236}">
                <a16:creationId xmlns:a16="http://schemas.microsoft.com/office/drawing/2014/main" id="{4C81EC23-08EC-4A09-8F1E-F90C96B518EA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endParaRPr lang="fi-FI" sz="2700">
              <a:latin typeface="Poppins Medium"/>
              <a:cs typeface="Poppins Medium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A5E6D30-BE4C-B203-1A5D-F326B57C3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8" y="1783087"/>
            <a:ext cx="4866443" cy="41395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110DA265-B6AA-2354-1878-2C8EBD036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802" y="1789954"/>
            <a:ext cx="4866443" cy="413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24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2CBA-7CCB-160C-3C10-E2D462AE5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C0A9D578-C8F9-DE96-BE5B-50114109864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000">
                <a:latin typeface="Roboto"/>
                <a:ea typeface="Roboto"/>
                <a:cs typeface="Roboto"/>
              </a:rPr>
              <a:t>Lähde: </a:t>
            </a:r>
            <a:r>
              <a:rPr lang="fi-FI">
                <a:latin typeface="Roboto"/>
                <a:ea typeface="Roboto"/>
                <a:cs typeface="Roboto"/>
                <a:hlinkClick r:id="rId3"/>
              </a:rPr>
              <a:t>IEA, 2025, Renewables 2025, IEA, Paris</a:t>
            </a:r>
            <a:endParaRPr lang="fi-FI">
              <a:latin typeface="Roboto"/>
              <a:ea typeface="Roboto"/>
              <a:cs typeface="Roboto"/>
            </a:endParaRPr>
          </a:p>
        </p:txBody>
      </p:sp>
      <p:sp>
        <p:nvSpPr>
          <p:cNvPr id="4" name="Otsikko 2">
            <a:extLst>
              <a:ext uri="{FF2B5EF4-FFF2-40B4-BE49-F238E27FC236}">
                <a16:creationId xmlns:a16="http://schemas.microsoft.com/office/drawing/2014/main" id="{C97ABCBB-861C-86A6-F0EC-7A8DC1133C33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>
                <a:latin typeface="Poppins Medium"/>
                <a:cs typeface="Poppins Medium"/>
              </a:rPr>
              <a:t>Uusiutuvien polttoaineiden kasvu sektoreittain 2023 - 2030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AA7B6E-0732-B987-F224-2F6844124D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2" b="169"/>
          <a:stretch>
            <a:fillRect/>
          </a:stretch>
        </p:blipFill>
        <p:spPr>
          <a:xfrm>
            <a:off x="1023937" y="1276350"/>
            <a:ext cx="10136864" cy="42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1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703D40A-8A7E-4CF9-8B6D-92B784D47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213643"/>
            <a:ext cx="6872438" cy="132782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fi-FI"/>
          </a:p>
          <a:p>
            <a:r>
              <a:rPr lang="fi-FI">
                <a:latin typeface="Poppins SemiBold"/>
                <a:cs typeface="Poppins SemiBold"/>
              </a:rPr>
              <a:t>Bioenergia Suomessa</a:t>
            </a:r>
          </a:p>
          <a:p>
            <a:endParaRPr lang="fi-FI">
              <a:latin typeface="Poppins SemiBold"/>
              <a:cs typeface="Poppi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360075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2">
            <a:extLst>
              <a:ext uri="{FF2B5EF4-FFF2-40B4-BE49-F238E27FC236}">
                <a16:creationId xmlns:a16="http://schemas.microsoft.com/office/drawing/2014/main" id="{428BE726-0A8C-C9B1-E0EA-3BC5A6481030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endParaRPr lang="fi-FI" sz="2700">
              <a:latin typeface="Poppins Medium"/>
              <a:cs typeface="Poppins Medium"/>
            </a:endParaRPr>
          </a:p>
        </p:txBody>
      </p:sp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/>
              <a:t>Lähde: IRENA, 2025, </a:t>
            </a:r>
            <a:r>
              <a:rPr lang="en-US"/>
              <a:t>Renewable Energy and Jobs, Annual Review 2025</a:t>
            </a:r>
            <a:endParaRPr lang="fi-FI"/>
          </a:p>
        </p:txBody>
      </p:sp>
      <p:sp>
        <p:nvSpPr>
          <p:cNvPr id="9" name="Otsikko 2">
            <a:extLst>
              <a:ext uri="{FF2B5EF4-FFF2-40B4-BE49-F238E27FC236}">
                <a16:creationId xmlns:a16="http://schemas.microsoft.com/office/drawing/2014/main" id="{16642E83-2442-959E-AE25-477407ECEF87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/>
              <a:t>Uusiutuvan energian työpaikat 2012-2024</a:t>
            </a:r>
            <a:endParaRPr lang="fi-FI" sz="2700">
              <a:latin typeface="Poppins Medium"/>
              <a:cs typeface="Poppins Medium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A5B48E6-C073-4B99-BB6A-AE5A86A1B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4" y="1097238"/>
            <a:ext cx="7709978" cy="531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39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DB18-5E04-50F8-7943-4C238582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2">
            <a:extLst>
              <a:ext uri="{FF2B5EF4-FFF2-40B4-BE49-F238E27FC236}">
                <a16:creationId xmlns:a16="http://schemas.microsoft.com/office/drawing/2014/main" id="{EEEE6B47-E31D-99BB-756F-683EB074A65E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endParaRPr lang="fi-FI" sz="2700">
              <a:latin typeface="Poppins Medium"/>
              <a:cs typeface="Poppins Medium"/>
            </a:endParaRPr>
          </a:p>
        </p:txBody>
      </p:sp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5F2AB5E5-4653-EA3F-AF6E-97C176D6C1F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/>
              <a:t>Lähde: IRENA, 2025, </a:t>
            </a:r>
            <a:r>
              <a:rPr lang="en-US"/>
              <a:t>Renewable Energy and Jobs, Annual Review 2025</a:t>
            </a:r>
            <a:endParaRPr lang="fi-FI"/>
          </a:p>
        </p:txBody>
      </p:sp>
      <p:sp>
        <p:nvSpPr>
          <p:cNvPr id="9" name="Otsikko 2">
            <a:extLst>
              <a:ext uri="{FF2B5EF4-FFF2-40B4-BE49-F238E27FC236}">
                <a16:creationId xmlns:a16="http://schemas.microsoft.com/office/drawing/2014/main" id="{ED9B3B4E-5C92-D603-0E64-6CA79BA70227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/>
              <a:t>Uusiutuvan energian työpaikat 2024</a:t>
            </a:r>
            <a:endParaRPr lang="fi-FI" sz="2700">
              <a:latin typeface="Poppins Medium"/>
              <a:cs typeface="Poppins Medium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9632B07-FAAC-42A3-9F9F-29BA533F3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50" y="1145891"/>
            <a:ext cx="7247693" cy="519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0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79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Tilastokeskus, 2025</a:t>
            </a:r>
            <a:endParaRPr lang="en-US"/>
          </a:p>
        </p:txBody>
      </p:sp>
      <p:sp>
        <p:nvSpPr>
          <p:cNvPr id="4" name="Otsikko 2">
            <a:extLst>
              <a:ext uri="{FF2B5EF4-FFF2-40B4-BE49-F238E27FC236}">
                <a16:creationId xmlns:a16="http://schemas.microsoft.com/office/drawing/2014/main" id="{0488F25E-BA0C-FA15-748E-7F8D4747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648"/>
            <a:ext cx="10515600" cy="256067"/>
          </a:xfrm>
        </p:spPr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Energian kulutus Suomessa  2024</a:t>
            </a:r>
            <a:endParaRPr lang="fi-FI" sz="270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ECF4485-42F5-35AA-3EA2-4658820B7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43" y="1187816"/>
            <a:ext cx="9144000" cy="49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7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Tilastokeskus, 2025</a:t>
            </a:r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Bioenergia Suomessa 1970–2024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B92EA9F-0892-B282-A7C8-D6D024FC3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617" y="1269951"/>
            <a:ext cx="90975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0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Tilastokeskus,, 2025</a:t>
            </a:r>
            <a:endParaRPr lang="en-US">
              <a:cs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Bioenergia 2024</a:t>
            </a:r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B5552FC-AB66-9733-0E1D-62FE8295D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760" y="1383948"/>
            <a:ext cx="7615392" cy="525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10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Tilastokeskus, 2025</a:t>
            </a:r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Bioenergia lajeittain 1970 – 2024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1DC8202-46B4-3650-7FEF-F4E3912A4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78" y="1111023"/>
            <a:ext cx="9910961" cy="522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6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Luonnonvarakeskus, 2025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Kiinteä puupolttoaine lajeittain 2000 – 2024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31FD8BF-1AB9-8D71-BD3D-B47BC4077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076" y="974135"/>
            <a:ext cx="8823552" cy="543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65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Roboto"/>
                <a:ea typeface="Roboto"/>
              </a:rPr>
              <a:t>Lähde: Tilastokeskus, 2026</a:t>
            </a:r>
          </a:p>
        </p:txBody>
      </p:sp>
      <p:sp>
        <p:nvSpPr>
          <p:cNvPr id="8" name="Otsikko 2">
            <a:extLst>
              <a:ext uri="{FF2B5EF4-FFF2-40B4-BE49-F238E27FC236}">
                <a16:creationId xmlns:a16="http://schemas.microsoft.com/office/drawing/2014/main" id="{14BE949C-D7C0-69F0-DA39-F0B8DAB12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648"/>
            <a:ext cx="10515600" cy="256067"/>
          </a:xfrm>
        </p:spPr>
        <p:txBody>
          <a:bodyPr>
            <a:noAutofit/>
          </a:bodyPr>
          <a:lstStyle/>
          <a:p>
            <a:r>
              <a:rPr lang="fi-FI" sz="2700">
                <a:latin typeface="Poppins Medium"/>
                <a:cs typeface="Poppins Medium"/>
              </a:rPr>
              <a:t>Bioenergia liikenteessä 2002 – 2025</a:t>
            </a:r>
            <a:endParaRPr lang="fi-FI" sz="2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1F8C9-CEAC-3E79-5098-68E3D4CBB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02" y="1112384"/>
            <a:ext cx="9206139" cy="53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345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S xmlns="726623f5-de69-4bdb-9082-1b861b4aa67d">
      <UserInfo>
        <DisplayName/>
        <AccountId xsi:nil="true"/>
        <AccountType/>
      </UserInfo>
    </HS>
    <SharedWithUsers xmlns="355ad3b8-bba4-4baf-b020-b074061aeb7c">
      <UserInfo>
        <DisplayName>Hannu Salo</DisplayName>
        <AccountId>23</AccountId>
        <AccountType/>
      </UserInfo>
      <UserInfo>
        <DisplayName>Hannes Tuohiniitty</DisplayName>
        <AccountId>13</AccountId>
        <AccountType/>
      </UserInfo>
      <UserInfo>
        <DisplayName>Tage Fredriksson</DisplayName>
        <AccountId>11</AccountId>
        <AccountType/>
      </UserInfo>
      <UserInfo>
        <DisplayName>Erika Laajalahti</DisplayName>
        <AccountId>21</AccountId>
        <AccountType/>
      </UserInfo>
      <UserInfo>
        <DisplayName>Iida Hollmen</DisplayName>
        <AccountId>1808</AccountId>
        <AccountType/>
      </UserInfo>
      <UserInfo>
        <DisplayName>Info</DisplayName>
        <AccountId>82</AccountId>
        <AccountType/>
      </UserInfo>
      <UserInfo>
        <DisplayName>Harri Laurikka</DisplayName>
        <AccountId>12</AccountId>
        <AccountType/>
      </UserInfo>
    </SharedWithUsers>
    <lcf76f155ced4ddcb4097134ff3c332f xmlns="726623f5-de69-4bdb-9082-1b861b4aa67d">
      <Terms xmlns="http://schemas.microsoft.com/office/infopath/2007/PartnerControls"/>
    </lcf76f155ced4ddcb4097134ff3c332f>
    <TaxCatchAll xmlns="355ad3b8-bba4-4baf-b020-b074061aeb7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8821F078F8C5448BBA9397466AAD80" ma:contentTypeVersion="19" ma:contentTypeDescription="Create a new document." ma:contentTypeScope="" ma:versionID="37b12374fdcd6b4bef177510b1fed60f">
  <xsd:schema xmlns:xsd="http://www.w3.org/2001/XMLSchema" xmlns:xs="http://www.w3.org/2001/XMLSchema" xmlns:p="http://schemas.microsoft.com/office/2006/metadata/properties" xmlns:ns2="355ad3b8-bba4-4baf-b020-b074061aeb7c" xmlns:ns3="726623f5-de69-4bdb-9082-1b861b4aa67d" targetNamespace="http://schemas.microsoft.com/office/2006/metadata/properties" ma:root="true" ma:fieldsID="fc7ac846fa52ef817b33bab15803ff60" ns2:_="" ns3:_="">
    <xsd:import namespace="355ad3b8-bba4-4baf-b020-b074061aeb7c"/>
    <xsd:import namespace="726623f5-de69-4bdb-9082-1b861b4aa67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H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5ad3b8-bba4-4baf-b020-b074061aeb7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261fdbb-4599-46d6-bbc0-880d521c84c8}" ma:internalName="TaxCatchAll" ma:showField="CatchAllData" ma:web="355ad3b8-bba4-4baf-b020-b074061ae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6623f5-de69-4bdb-9082-1b861b4aa6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HS" ma:index="16" nillable="true" ma:displayName="HS" ma:format="Dropdown" ma:list="UserInfo" ma:SharePointGroup="0" ma:internalName="H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963fb3f-5bb9-40ab-bade-f0dd1c3a87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8EF689-7AFA-4F74-BB66-EB9B79A3CF27}">
  <ds:schemaRefs>
    <ds:schemaRef ds:uri="355ad3b8-bba4-4baf-b020-b074061aeb7c"/>
    <ds:schemaRef ds:uri="726623f5-de69-4bdb-9082-1b861b4aa67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55E4CB-8A20-4AD8-A677-764955AA333C}">
  <ds:schemaRefs>
    <ds:schemaRef ds:uri="355ad3b8-bba4-4baf-b020-b074061aeb7c"/>
    <ds:schemaRef ds:uri="726623f5-de69-4bdb-9082-1b861b4aa6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BCF766C-100D-49AE-809A-14BBA7F804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32</Slides>
  <Notes>11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1_Office-teema</vt:lpstr>
      <vt:lpstr>PowerPoint Presentation</vt:lpstr>
      <vt:lpstr>Sisältö</vt:lpstr>
      <vt:lpstr>PowerPoint Presentation</vt:lpstr>
      <vt:lpstr>Energian kulutus Suomessa  2024</vt:lpstr>
      <vt:lpstr>Bioenergia Suomessa 1970–2024</vt:lpstr>
      <vt:lpstr>Bioenergia 2024</vt:lpstr>
      <vt:lpstr>Bioenergia lajeittain 1970 – 2024</vt:lpstr>
      <vt:lpstr>Kiinteä puupolttoaine lajeittain 2000 – 2024</vt:lpstr>
      <vt:lpstr>Bioenergia liikenteessä 2002 – 2025</vt:lpstr>
      <vt:lpstr>PowerPoint Presentation</vt:lpstr>
      <vt:lpstr>Sähköntuotannon kehittäminen</vt:lpstr>
      <vt:lpstr>Kaukolämmöntuotannon kehittäminen</vt:lpstr>
      <vt:lpstr>PowerPoint Presentation</vt:lpstr>
      <vt:lpstr>PowerPoint Presentation</vt:lpstr>
      <vt:lpstr>Uusiutuvan energian kehitys EU:ssa 2006 - 2023</vt:lpstr>
      <vt:lpstr>Bioenergian kehitys EU:ssa 2006 - 2023</vt:lpstr>
      <vt:lpstr>EU:n bioenergiatase 2023</vt:lpstr>
      <vt:lpstr>PowerPoint Presentation</vt:lpstr>
      <vt:lpstr>Bioenergia on EU:ssa pääosin kotimainen energianlähde</vt:lpstr>
      <vt:lpstr>PowerPoint Presentation</vt:lpstr>
      <vt:lpstr>Uusiutuvan energian kasvu</vt:lpstr>
      <vt:lpstr>Bioenergialla suuri rooli lämmöntuotannossa</vt:lpstr>
      <vt:lpstr>Rooli sähköntuotannossa pienempi</vt:lpstr>
      <vt:lpstr>Uusiutuvan sähkön tuotanto eri puolilla maailmaa</vt:lpstr>
      <vt:lpstr>Uusiutuvan lämmön tuotanto maailmassa 2015 - 2023</vt:lpstr>
      <vt:lpstr>Liikenteen nestemäiset biopolttoaineet 2013 - 2023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Hannes Tuohiniitty</dc:creator>
  <cp:revision>33</cp:revision>
  <dcterms:created xsi:type="dcterms:W3CDTF">2020-05-15T19:22:06Z</dcterms:created>
  <dcterms:modified xsi:type="dcterms:W3CDTF">2026-07-02T13:46:22Z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0x0101002D8821F078F8C5448BBA9397466AAD80</vt:lpwstr>
  </property>
  <property fmtid="{D5CDD505-2E9C-101B-9397-08002B2CF9AE}" pid="3" name="MediaServiceImageTags">
    <vt:lpwstr/>
  </property>
</Properties>
</file>