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4"/>
  </p:sldMasterIdLst>
  <p:notesMasterIdLst>
    <p:notesMasterId r:id="rId37"/>
  </p:notesMasterIdLst>
  <p:handoutMasterIdLst>
    <p:handoutMasterId r:id="rId38"/>
  </p:handoutMasterIdLst>
  <p:sldIdLst>
    <p:sldId id="1112" r:id="rId5"/>
    <p:sldId id="1135" r:id="rId6"/>
    <p:sldId id="1154" r:id="rId7"/>
    <p:sldId id="1155" r:id="rId8"/>
    <p:sldId id="1172" r:id="rId9"/>
    <p:sldId id="1168" r:id="rId10"/>
    <p:sldId id="1163" r:id="rId11"/>
    <p:sldId id="1169" r:id="rId12"/>
    <p:sldId id="1171" r:id="rId13"/>
    <p:sldId id="1160" r:id="rId14"/>
    <p:sldId id="1161" r:id="rId15"/>
    <p:sldId id="2147375625" r:id="rId16"/>
    <p:sldId id="2147474563" r:id="rId17"/>
    <p:sldId id="1151" r:id="rId18"/>
    <p:sldId id="1156" r:id="rId19"/>
    <p:sldId id="1173" r:id="rId20"/>
    <p:sldId id="1153" r:id="rId21"/>
    <p:sldId id="2147375620" r:id="rId22"/>
    <p:sldId id="1158" r:id="rId23"/>
    <p:sldId id="1142" r:id="rId24"/>
    <p:sldId id="2147375626" r:id="rId25"/>
    <p:sldId id="1141" r:id="rId26"/>
    <p:sldId id="1147" r:id="rId27"/>
    <p:sldId id="1146" r:id="rId28"/>
    <p:sldId id="2147375621" r:id="rId29"/>
    <p:sldId id="2147375623" r:id="rId30"/>
    <p:sldId id="2147474570" r:id="rId31"/>
    <p:sldId id="2147474572" r:id="rId32"/>
    <p:sldId id="2147375627" r:id="rId33"/>
    <p:sldId id="1148" r:id="rId34"/>
    <p:sldId id="2147474573" r:id="rId35"/>
    <p:sldId id="1139" r:id="rId36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annes Tuohiniitty" initials="HT" lastIdx="3" clrIdx="0">
    <p:extLst>
      <p:ext uri="{19B8F6BF-5375-455C-9EA6-DF929625EA0E}">
        <p15:presenceInfo xmlns:p15="http://schemas.microsoft.com/office/powerpoint/2012/main" userId="S::hannes.tuohiniitty@bioenergia.fi::8e2a4b9c-efc5-470f-b5dc-4d1484239b5b" providerId="AD"/>
      </p:ext>
    </p:extLst>
  </p:cmAuthor>
  <p:cmAuthor id="2" name="Harri Laurikka" initials="HL" lastIdx="1" clrIdx="1">
    <p:extLst>
      <p:ext uri="{19B8F6BF-5375-455C-9EA6-DF929625EA0E}">
        <p15:presenceInfo xmlns:p15="http://schemas.microsoft.com/office/powerpoint/2012/main" userId="S::harri.laurikka@bioenergia.fi::e150babc-8ce2-49b3-a91a-396c5f76383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6823E"/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88A23AA-8315-5C17-AE07-0CB045DFDF12}" v="1" dt="2026-07-02T13:37:48.691"/>
    <p1510:client id="{D03F3D98-4DEE-BDA5-C9C2-AB6B32E7E854}" v="78" dt="2026-07-02T13:35:52.525"/>
    <p1510:client id="{D8042465-DD49-120B-ABCB-E91674F6CF8C}" v="1" dt="2026-07-02T13:46:52.92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60" d="100"/>
          <a:sy n="60" d="100"/>
        </p:scale>
        <p:origin x="884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commentAuthors" Target="commentAuthor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notesMaster" Target="notesMasters/notesMaster1.xml"/><Relationship Id="rId40" Type="http://schemas.openxmlformats.org/officeDocument/2006/relationships/presProps" Target="presProps.xml"/><Relationship Id="rId45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handoutMaster" Target="handoutMasters/handoutMaster1.xml"/><Relationship Id="rId20" Type="http://schemas.openxmlformats.org/officeDocument/2006/relationships/slide" Target="slides/slide16.xml"/><Relationship Id="rId41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rista Vilkki" userId="S::christa.vilkki@bioenergia.fi::bf574137-2889-454b-a951-8c3c2b38eacf" providerId="AD" clId="Web-{D03F3D98-4DEE-BDA5-C9C2-AB6B32E7E854}"/>
    <pc:docChg chg="delSld modSld">
      <pc:chgData name="Christa Vilkki" userId="S::christa.vilkki@bioenergia.fi::bf574137-2889-454b-a951-8c3c2b38eacf" providerId="AD" clId="Web-{D03F3D98-4DEE-BDA5-C9C2-AB6B32E7E854}" dt="2026-07-02T13:35:52.525" v="79" actId="20577"/>
      <pc:docMkLst>
        <pc:docMk/>
      </pc:docMkLst>
      <pc:sldChg chg="addSp delSp modSp">
        <pc:chgData name="Christa Vilkki" userId="S::christa.vilkki@bioenergia.fi::bf574137-2889-454b-a951-8c3c2b38eacf" providerId="AD" clId="Web-{D03F3D98-4DEE-BDA5-C9C2-AB6B32E7E854}" dt="2026-07-02T13:35:52.525" v="79" actId="20577"/>
        <pc:sldMkLst>
          <pc:docMk/>
          <pc:sldMk cId="1957334566" sldId="1171"/>
        </pc:sldMkLst>
        <pc:spChg chg="mod">
          <ac:chgData name="Christa Vilkki" userId="S::christa.vilkki@bioenergia.fi::bf574137-2889-454b-a951-8c3c2b38eacf" providerId="AD" clId="Web-{D03F3D98-4DEE-BDA5-C9C2-AB6B32E7E854}" dt="2026-07-02T13:35:52.525" v="79" actId="20577"/>
          <ac:spMkLst>
            <pc:docMk/>
            <pc:sldMk cId="1957334566" sldId="1171"/>
            <ac:spMk id="6" creationId="{BBFF7DB0-CCB2-4C7E-AFAB-A8323F60AC7C}"/>
          </ac:spMkLst>
        </pc:spChg>
        <pc:graphicFrameChg chg="add mod">
          <ac:chgData name="Christa Vilkki" userId="S::christa.vilkki@bioenergia.fi::bf574137-2889-454b-a951-8c3c2b38eacf" providerId="AD" clId="Web-{D03F3D98-4DEE-BDA5-C9C2-AB6B32E7E854}" dt="2026-07-02T13:35:41.634" v="77" actId="14100"/>
          <ac:graphicFrameMkLst>
            <pc:docMk/>
            <pc:sldMk cId="1957334566" sldId="1171"/>
            <ac:graphicFrameMk id="2" creationId="{098159FE-8062-474A-8E4A-3F7EE22A041C}"/>
          </ac:graphicFrameMkLst>
        </pc:graphicFrameChg>
        <pc:picChg chg="del">
          <ac:chgData name="Christa Vilkki" userId="S::christa.vilkki@bioenergia.fi::bf574137-2889-454b-a951-8c3c2b38eacf" providerId="AD" clId="Web-{D03F3D98-4DEE-BDA5-C9C2-AB6B32E7E854}" dt="2026-07-02T13:35:35.119" v="74"/>
          <ac:picMkLst>
            <pc:docMk/>
            <pc:sldMk cId="1957334566" sldId="1171"/>
            <ac:picMk id="4" creationId="{A5E8F718-5E1B-DA91-C006-EAD4D1420351}"/>
          </ac:picMkLst>
        </pc:picChg>
      </pc:sldChg>
      <pc:sldChg chg="addSp delSp modSp">
        <pc:chgData name="Christa Vilkki" userId="S::christa.vilkki@bioenergia.fi::bf574137-2889-454b-a951-8c3c2b38eacf" providerId="AD" clId="Web-{D03F3D98-4DEE-BDA5-C9C2-AB6B32E7E854}" dt="2026-07-02T13:34:47.978" v="73" actId="20577"/>
        <pc:sldMkLst>
          <pc:docMk/>
          <pc:sldMk cId="3938838339" sldId="2147474563"/>
        </pc:sldMkLst>
        <pc:spChg chg="mod">
          <ac:chgData name="Christa Vilkki" userId="S::christa.vilkki@bioenergia.fi::bf574137-2889-454b-a951-8c3c2b38eacf" providerId="AD" clId="Web-{D03F3D98-4DEE-BDA5-C9C2-AB6B32E7E854}" dt="2026-07-02T13:33:52.446" v="64" actId="1076"/>
          <ac:spMkLst>
            <pc:docMk/>
            <pc:sldMk cId="3938838339" sldId="2147474563"/>
            <ac:spMk id="11" creationId="{50E6B08A-6408-08F4-1A32-C4886B66649A}"/>
          </ac:spMkLst>
        </pc:spChg>
        <pc:spChg chg="mod">
          <ac:chgData name="Christa Vilkki" userId="S::christa.vilkki@bioenergia.fi::bf574137-2889-454b-a951-8c3c2b38eacf" providerId="AD" clId="Web-{D03F3D98-4DEE-BDA5-C9C2-AB6B32E7E854}" dt="2026-07-02T13:34:47.978" v="73" actId="20577"/>
          <ac:spMkLst>
            <pc:docMk/>
            <pc:sldMk cId="3938838339" sldId="2147474563"/>
            <ac:spMk id="12" creationId="{BBFD1E04-039B-3511-DF4F-A673D8EF8D78}"/>
          </ac:spMkLst>
        </pc:spChg>
        <pc:spChg chg="mod">
          <ac:chgData name="Christa Vilkki" userId="S::christa.vilkki@bioenergia.fi::bf574137-2889-454b-a951-8c3c2b38eacf" providerId="AD" clId="Web-{D03F3D98-4DEE-BDA5-C9C2-AB6B32E7E854}" dt="2026-07-02T13:31:37.539" v="40" actId="1076"/>
          <ac:spMkLst>
            <pc:docMk/>
            <pc:sldMk cId="3938838339" sldId="2147474563"/>
            <ac:spMk id="13" creationId="{73614C59-BD7A-0B91-C287-195143DCA7EC}"/>
          </ac:spMkLst>
        </pc:spChg>
        <pc:picChg chg="add mod">
          <ac:chgData name="Christa Vilkki" userId="S::christa.vilkki@bioenergia.fi::bf574137-2889-454b-a951-8c3c2b38eacf" providerId="AD" clId="Web-{D03F3D98-4DEE-BDA5-C9C2-AB6B32E7E854}" dt="2026-07-02T13:33:32.274" v="61" actId="1076"/>
          <ac:picMkLst>
            <pc:docMk/>
            <pc:sldMk cId="3938838339" sldId="2147474563"/>
            <ac:picMk id="3" creationId="{7519DD37-4EA5-3DDC-F4BF-D7FF618CDDF8}"/>
          </ac:picMkLst>
        </pc:picChg>
        <pc:picChg chg="add del mod">
          <ac:chgData name="Christa Vilkki" userId="S::christa.vilkki@bioenergia.fi::bf574137-2889-454b-a951-8c3c2b38eacf" providerId="AD" clId="Web-{D03F3D98-4DEE-BDA5-C9C2-AB6B32E7E854}" dt="2026-07-02T13:05:51.622" v="4"/>
          <ac:picMkLst>
            <pc:docMk/>
            <pc:sldMk cId="3938838339" sldId="2147474563"/>
            <ac:picMk id="4" creationId="{80A85D07-3F0A-A307-FF76-A92B6CD7A5C7}"/>
          </ac:picMkLst>
        </pc:picChg>
        <pc:picChg chg="add del mod">
          <ac:chgData name="Christa Vilkki" userId="S::christa.vilkki@bioenergia.fi::bf574137-2889-454b-a951-8c3c2b38eacf" providerId="AD" clId="Web-{D03F3D98-4DEE-BDA5-C9C2-AB6B32E7E854}" dt="2026-07-02T13:14:25.875" v="7"/>
          <ac:picMkLst>
            <pc:docMk/>
            <pc:sldMk cId="3938838339" sldId="2147474563"/>
            <ac:picMk id="5" creationId="{29A6D7FF-C5EC-0AD3-B9DE-1782FE30A0A0}"/>
          </ac:picMkLst>
        </pc:picChg>
        <pc:picChg chg="add mod">
          <ac:chgData name="Christa Vilkki" userId="S::christa.vilkki@bioenergia.fi::bf574137-2889-454b-a951-8c3c2b38eacf" providerId="AD" clId="Web-{D03F3D98-4DEE-BDA5-C9C2-AB6B32E7E854}" dt="2026-07-02T13:31:10.992" v="36" actId="1076"/>
          <ac:picMkLst>
            <pc:docMk/>
            <pc:sldMk cId="3938838339" sldId="2147474563"/>
            <ac:picMk id="6" creationId="{F085A0BB-82EA-D583-DF27-50DF025DAB6F}"/>
          </ac:picMkLst>
        </pc:picChg>
        <pc:picChg chg="add mod">
          <ac:chgData name="Christa Vilkki" userId="S::christa.vilkki@bioenergia.fi::bf574137-2889-454b-a951-8c3c2b38eacf" providerId="AD" clId="Web-{D03F3D98-4DEE-BDA5-C9C2-AB6B32E7E854}" dt="2026-07-02T13:30:54.867" v="32" actId="1076"/>
          <ac:picMkLst>
            <pc:docMk/>
            <pc:sldMk cId="3938838339" sldId="2147474563"/>
            <ac:picMk id="7" creationId="{346A4B21-8BDD-150C-D963-0302FDA77321}"/>
          </ac:picMkLst>
        </pc:picChg>
        <pc:picChg chg="add mod">
          <ac:chgData name="Christa Vilkki" userId="S::christa.vilkki@bioenergia.fi::bf574137-2889-454b-a951-8c3c2b38eacf" providerId="AD" clId="Web-{D03F3D98-4DEE-BDA5-C9C2-AB6B32E7E854}" dt="2026-07-02T13:31:01.070" v="34" actId="1076"/>
          <ac:picMkLst>
            <pc:docMk/>
            <pc:sldMk cId="3938838339" sldId="2147474563"/>
            <ac:picMk id="8" creationId="{5C80A21E-9C74-14DB-CA6E-3F48C026219F}"/>
          </ac:picMkLst>
        </pc:picChg>
        <pc:picChg chg="del">
          <ac:chgData name="Christa Vilkki" userId="S::christa.vilkki@bioenergia.fi::bf574137-2889-454b-a951-8c3c2b38eacf" providerId="AD" clId="Web-{D03F3D98-4DEE-BDA5-C9C2-AB6B32E7E854}" dt="2026-07-02T13:13:54.266" v="5"/>
          <ac:picMkLst>
            <pc:docMk/>
            <pc:sldMk cId="3938838339" sldId="2147474563"/>
            <ac:picMk id="16" creationId="{31E8A8B8-C613-7413-1714-E1C875C88531}"/>
          </ac:picMkLst>
        </pc:picChg>
      </pc:sldChg>
      <pc:sldChg chg="del">
        <pc:chgData name="Christa Vilkki" userId="S::christa.vilkki@bioenergia.fi::bf574137-2889-454b-a951-8c3c2b38eacf" providerId="AD" clId="Web-{D03F3D98-4DEE-BDA5-C9C2-AB6B32E7E854}" dt="2026-07-02T11:39:25.288" v="0"/>
        <pc:sldMkLst>
          <pc:docMk/>
          <pc:sldMk cId="248245210" sldId="2147474571"/>
        </pc:sldMkLst>
      </pc:sldChg>
    </pc:docChg>
  </pc:docChgLst>
  <pc:docChgLst>
    <pc:chgData name="Christa Vilkki" userId="bf574137-2889-454b-a951-8c3c2b38eacf" providerId="ADAL" clId="{931A38FB-412F-42E3-909A-728C70F0E71B}"/>
    <pc:docChg chg="modSld">
      <pc:chgData name="Christa Vilkki" userId="bf574137-2889-454b-a951-8c3c2b38eacf" providerId="ADAL" clId="{931A38FB-412F-42E3-909A-728C70F0E71B}" dt="2026-06-23T10:24:43.549" v="17" actId="20577"/>
      <pc:docMkLst>
        <pc:docMk/>
      </pc:docMkLst>
      <pc:sldChg chg="modSp mod">
        <pc:chgData name="Christa Vilkki" userId="bf574137-2889-454b-a951-8c3c2b38eacf" providerId="ADAL" clId="{931A38FB-412F-42E3-909A-728C70F0E71B}" dt="2026-06-23T10:24:20.952" v="13" actId="20577"/>
        <pc:sldMkLst>
          <pc:docMk/>
          <pc:sldMk cId="3009253169" sldId="1112"/>
        </pc:sldMkLst>
        <pc:spChg chg="mod">
          <ac:chgData name="Christa Vilkki" userId="bf574137-2889-454b-a951-8c3c2b38eacf" providerId="ADAL" clId="{931A38FB-412F-42E3-909A-728C70F0E71B}" dt="2026-06-23T10:23:54.712" v="1" actId="20577"/>
          <ac:spMkLst>
            <pc:docMk/>
            <pc:sldMk cId="3009253169" sldId="1112"/>
            <ac:spMk id="2" creationId="{5DB2AC65-824A-4A59-BBA7-78C673357BE3}"/>
          </ac:spMkLst>
        </pc:spChg>
        <pc:spChg chg="mod">
          <ac:chgData name="Christa Vilkki" userId="bf574137-2889-454b-a951-8c3c2b38eacf" providerId="ADAL" clId="{931A38FB-412F-42E3-909A-728C70F0E71B}" dt="2026-06-23T10:24:20.952" v="13" actId="20577"/>
          <ac:spMkLst>
            <pc:docMk/>
            <pc:sldMk cId="3009253169" sldId="1112"/>
            <ac:spMk id="4" creationId="{AEB14009-163D-40B7-9CFB-8A15B1910FDD}"/>
          </ac:spMkLst>
        </pc:spChg>
      </pc:sldChg>
      <pc:sldChg chg="modSp mod">
        <pc:chgData name="Christa Vilkki" userId="bf574137-2889-454b-a951-8c3c2b38eacf" providerId="ADAL" clId="{931A38FB-412F-42E3-909A-728C70F0E71B}" dt="2026-06-23T10:24:43.549" v="17" actId="20577"/>
        <pc:sldMkLst>
          <pc:docMk/>
          <pc:sldMk cId="3753073336" sldId="1155"/>
        </pc:sldMkLst>
        <pc:spChg chg="mod">
          <ac:chgData name="Christa Vilkki" userId="bf574137-2889-454b-a951-8c3c2b38eacf" providerId="ADAL" clId="{931A38FB-412F-42E3-909A-728C70F0E71B}" dt="2026-06-23T10:24:35.308" v="15" actId="20577"/>
          <ac:spMkLst>
            <pc:docMk/>
            <pc:sldMk cId="3753073336" sldId="1155"/>
            <ac:spMk id="4" creationId="{0488F25E-BA0C-FA15-748E-7F8D47472AD9}"/>
          </ac:spMkLst>
        </pc:spChg>
        <pc:spChg chg="mod">
          <ac:chgData name="Christa Vilkki" userId="bf574137-2889-454b-a951-8c3c2b38eacf" providerId="ADAL" clId="{931A38FB-412F-42E3-909A-728C70F0E71B}" dt="2026-06-23T10:24:43.549" v="17" actId="20577"/>
          <ac:spMkLst>
            <pc:docMk/>
            <pc:sldMk cId="3753073336" sldId="1155"/>
            <ac:spMk id="6" creationId="{BBFF7DB0-CCB2-4C7E-AFAB-A8323F60AC7C}"/>
          </ac:spMkLst>
        </pc:spChg>
      </pc:sldChg>
    </pc:docChg>
  </pc:docChgLst>
  <pc:docChgLst>
    <pc:chgData name="Christa Vilkki" userId="S::christa.vilkki@bioenergia.fi::bf574137-2889-454b-a951-8c3c2b38eacf" providerId="AD" clId="Web-{D8042465-DD49-120B-ABCB-E91674F6CF8C}"/>
    <pc:docChg chg="delSld">
      <pc:chgData name="Christa Vilkki" userId="S::christa.vilkki@bioenergia.fi::bf574137-2889-454b-a951-8c3c2b38eacf" providerId="AD" clId="Web-{D8042465-DD49-120B-ABCB-E91674F6CF8C}" dt="2026-07-02T13:46:52.929" v="0"/>
      <pc:docMkLst>
        <pc:docMk/>
      </pc:docMkLst>
      <pc:sldChg chg="del">
        <pc:chgData name="Christa Vilkki" userId="S::christa.vilkki@bioenergia.fi::bf574137-2889-454b-a951-8c3c2b38eacf" providerId="AD" clId="Web-{D8042465-DD49-120B-ABCB-E91674F6CF8C}" dt="2026-07-02T13:46:52.929" v="0"/>
        <pc:sldMkLst>
          <pc:docMk/>
          <pc:sldMk cId="914147212" sldId="1159"/>
        </pc:sldMkLst>
      </pc:sldChg>
    </pc:docChg>
  </pc:docChgLst>
  <pc:docChgLst>
    <pc:chgData name="Christa Vilkki" userId="S::christa.vilkki@bioenergia.fi::bf574137-2889-454b-a951-8c3c2b38eacf" providerId="AD" clId="Web-{39DD4803-B2FC-9805-A8D7-0BF9AE7F551D}"/>
    <pc:docChg chg="modSld">
      <pc:chgData name="Christa Vilkki" userId="S::christa.vilkki@bioenergia.fi::bf574137-2889-454b-a951-8c3c2b38eacf" providerId="AD" clId="Web-{39DD4803-B2FC-9805-A8D7-0BF9AE7F551D}" dt="2026-06-25T14:14:08.631" v="107" actId="1076"/>
      <pc:docMkLst>
        <pc:docMk/>
      </pc:docMkLst>
      <pc:sldChg chg="addSp delSp modSp">
        <pc:chgData name="Christa Vilkki" userId="S::christa.vilkki@bioenergia.fi::bf574137-2889-454b-a951-8c3c2b38eacf" providerId="AD" clId="Web-{39DD4803-B2FC-9805-A8D7-0BF9AE7F551D}" dt="2026-06-25T14:03:10.893" v="55" actId="20577"/>
        <pc:sldMkLst>
          <pc:docMk/>
          <pc:sldMk cId="134784121" sldId="1146"/>
        </pc:sldMkLst>
        <pc:spChg chg="mod">
          <ac:chgData name="Christa Vilkki" userId="S::christa.vilkki@bioenergia.fi::bf574137-2889-454b-a951-8c3c2b38eacf" providerId="AD" clId="Web-{39DD4803-B2FC-9805-A8D7-0BF9AE7F551D}" dt="2026-06-25T14:03:10.893" v="55" actId="20577"/>
          <ac:spMkLst>
            <pc:docMk/>
            <pc:sldMk cId="134784121" sldId="1146"/>
            <ac:spMk id="6" creationId="{BBFF7DB0-CCB2-4C7E-AFAB-A8323F60AC7C}"/>
          </ac:spMkLst>
        </pc:spChg>
        <pc:picChg chg="add mod">
          <ac:chgData name="Christa Vilkki" userId="S::christa.vilkki@bioenergia.fi::bf574137-2889-454b-a951-8c3c2b38eacf" providerId="AD" clId="Web-{39DD4803-B2FC-9805-A8D7-0BF9AE7F551D}" dt="2026-06-25T14:03:00.159" v="53" actId="14100"/>
          <ac:picMkLst>
            <pc:docMk/>
            <pc:sldMk cId="134784121" sldId="1146"/>
            <ac:picMk id="4" creationId="{BAC227B0-5EB6-8F9F-CB8B-CF8D6526489D}"/>
          </ac:picMkLst>
        </pc:picChg>
      </pc:sldChg>
      <pc:sldChg chg="addSp delSp modSp">
        <pc:chgData name="Christa Vilkki" userId="S::christa.vilkki@bioenergia.fi::bf574137-2889-454b-a951-8c3c2b38eacf" providerId="AD" clId="Web-{39DD4803-B2FC-9805-A8D7-0BF9AE7F551D}" dt="2026-06-25T13:47:45.607" v="36" actId="14100"/>
        <pc:sldMkLst>
          <pc:docMk/>
          <pc:sldMk cId="2592063817" sldId="1163"/>
        </pc:sldMkLst>
        <pc:spChg chg="mod">
          <ac:chgData name="Christa Vilkki" userId="S::christa.vilkki@bioenergia.fi::bf574137-2889-454b-a951-8c3c2b38eacf" providerId="AD" clId="Web-{39DD4803-B2FC-9805-A8D7-0BF9AE7F551D}" dt="2026-06-25T13:28:27.491" v="17" actId="20577"/>
          <ac:spMkLst>
            <pc:docMk/>
            <pc:sldMk cId="2592063817" sldId="1163"/>
            <ac:spMk id="3" creationId="{A574F8E3-A648-49F9-8662-DE8A442E0D91}"/>
          </ac:spMkLst>
        </pc:spChg>
        <pc:spChg chg="mod">
          <ac:chgData name="Christa Vilkki" userId="S::christa.vilkki@bioenergia.fi::bf574137-2889-454b-a951-8c3c2b38eacf" providerId="AD" clId="Web-{39DD4803-B2FC-9805-A8D7-0BF9AE7F551D}" dt="2026-06-25T13:33:28.493" v="30" actId="20577"/>
          <ac:spMkLst>
            <pc:docMk/>
            <pc:sldMk cId="2592063817" sldId="1163"/>
            <ac:spMk id="6" creationId="{BBFF7DB0-CCB2-4C7E-AFAB-A8323F60AC7C}"/>
          </ac:spMkLst>
        </pc:spChg>
        <pc:graphicFrameChg chg="add mod">
          <ac:chgData name="Christa Vilkki" userId="S::christa.vilkki@bioenergia.fi::bf574137-2889-454b-a951-8c3c2b38eacf" providerId="AD" clId="Web-{39DD4803-B2FC-9805-A8D7-0BF9AE7F551D}" dt="2026-06-25T13:47:45.607" v="36" actId="14100"/>
          <ac:graphicFrameMkLst>
            <pc:docMk/>
            <pc:sldMk cId="2592063817" sldId="1163"/>
            <ac:graphicFrameMk id="4" creationId="{75DE1604-C89E-4E9B-93B1-0C10BA6F8FD6}"/>
          </ac:graphicFrameMkLst>
        </pc:graphicFrameChg>
      </pc:sldChg>
      <pc:sldChg chg="addSp delSp modSp">
        <pc:chgData name="Christa Vilkki" userId="S::christa.vilkki@bioenergia.fi::bf574137-2889-454b-a951-8c3c2b38eacf" providerId="AD" clId="Web-{39DD4803-B2FC-9805-A8D7-0BF9AE7F551D}" dt="2026-06-25T13:09:18.951" v="8" actId="14100"/>
        <pc:sldMkLst>
          <pc:docMk/>
          <pc:sldMk cId="3858610230" sldId="1168"/>
        </pc:sldMkLst>
        <pc:spChg chg="mod">
          <ac:chgData name="Christa Vilkki" userId="S::christa.vilkki@bioenergia.fi::bf574137-2889-454b-a951-8c3c2b38eacf" providerId="AD" clId="Web-{39DD4803-B2FC-9805-A8D7-0BF9AE7F551D}" dt="2026-06-25T13:09:01.639" v="5" actId="20577"/>
          <ac:spMkLst>
            <pc:docMk/>
            <pc:sldMk cId="3858610230" sldId="1168"/>
            <ac:spMk id="3" creationId="{A574F8E3-A648-49F9-8662-DE8A442E0D91}"/>
          </ac:spMkLst>
        </pc:spChg>
        <pc:spChg chg="mod">
          <ac:chgData name="Christa Vilkki" userId="S::christa.vilkki@bioenergia.fi::bf574137-2889-454b-a951-8c3c2b38eacf" providerId="AD" clId="Web-{39DD4803-B2FC-9805-A8D7-0BF9AE7F551D}" dt="2026-06-25T13:09:06.405" v="6" actId="20577"/>
          <ac:spMkLst>
            <pc:docMk/>
            <pc:sldMk cId="3858610230" sldId="1168"/>
            <ac:spMk id="6" creationId="{BBFF7DB0-CCB2-4C7E-AFAB-A8323F60AC7C}"/>
          </ac:spMkLst>
        </pc:spChg>
        <pc:picChg chg="add mod modCrop">
          <ac:chgData name="Christa Vilkki" userId="S::christa.vilkki@bioenergia.fi::bf574137-2889-454b-a951-8c3c2b38eacf" providerId="AD" clId="Web-{39DD4803-B2FC-9805-A8D7-0BF9AE7F551D}" dt="2026-06-25T13:09:18.951" v="8" actId="14100"/>
          <ac:picMkLst>
            <pc:docMk/>
            <pc:sldMk cId="3858610230" sldId="1168"/>
            <ac:picMk id="2" creationId="{02B0A1F2-7E78-790F-477C-A7182E0396CC}"/>
          </ac:picMkLst>
        </pc:picChg>
      </pc:sldChg>
      <pc:sldChg chg="modSp">
        <pc:chgData name="Christa Vilkki" userId="S::christa.vilkki@bioenergia.fi::bf574137-2889-454b-a951-8c3c2b38eacf" providerId="AD" clId="Web-{39DD4803-B2FC-9805-A8D7-0BF9AE7F551D}" dt="2026-06-25T13:30:22.289" v="19" actId="20577"/>
        <pc:sldMkLst>
          <pc:docMk/>
          <pc:sldMk cId="532865816" sldId="1169"/>
        </pc:sldMkLst>
        <pc:spChg chg="mod">
          <ac:chgData name="Christa Vilkki" userId="S::christa.vilkki@bioenergia.fi::bf574137-2889-454b-a951-8c3c2b38eacf" providerId="AD" clId="Web-{39DD4803-B2FC-9805-A8D7-0BF9AE7F551D}" dt="2026-06-25T13:30:13.601" v="18" actId="20577"/>
          <ac:spMkLst>
            <pc:docMk/>
            <pc:sldMk cId="532865816" sldId="1169"/>
            <ac:spMk id="3" creationId="{A574F8E3-A648-49F9-8662-DE8A442E0D91}"/>
          </ac:spMkLst>
        </pc:spChg>
        <pc:spChg chg="mod">
          <ac:chgData name="Christa Vilkki" userId="S::christa.vilkki@bioenergia.fi::bf574137-2889-454b-a951-8c3c2b38eacf" providerId="AD" clId="Web-{39DD4803-B2FC-9805-A8D7-0BF9AE7F551D}" dt="2026-06-25T13:30:22.289" v="19" actId="20577"/>
          <ac:spMkLst>
            <pc:docMk/>
            <pc:sldMk cId="532865816" sldId="1169"/>
            <ac:spMk id="6" creationId="{BBFF7DB0-CCB2-4C7E-AFAB-A8323F60AC7C}"/>
          </ac:spMkLst>
        </pc:spChg>
      </pc:sldChg>
      <pc:sldChg chg="addSp delSp modSp">
        <pc:chgData name="Christa Vilkki" userId="S::christa.vilkki@bioenergia.fi::bf574137-2889-454b-a951-8c3c2b38eacf" providerId="AD" clId="Web-{39DD4803-B2FC-9805-A8D7-0BF9AE7F551D}" dt="2026-06-25T13:52:33.733" v="44" actId="1076"/>
        <pc:sldMkLst>
          <pc:docMk/>
          <pc:sldMk cId="1957334566" sldId="1171"/>
        </pc:sldMkLst>
        <pc:spChg chg="mod">
          <ac:chgData name="Christa Vilkki" userId="S::christa.vilkki@bioenergia.fi::bf574137-2889-454b-a951-8c3c2b38eacf" providerId="AD" clId="Web-{39DD4803-B2FC-9805-A8D7-0BF9AE7F551D}" dt="2026-06-25T13:32:22.820" v="28" actId="20577"/>
          <ac:spMkLst>
            <pc:docMk/>
            <pc:sldMk cId="1957334566" sldId="1171"/>
            <ac:spMk id="6" creationId="{BBFF7DB0-CCB2-4C7E-AFAB-A8323F60AC7C}"/>
          </ac:spMkLst>
        </pc:spChg>
        <pc:spChg chg="mod">
          <ac:chgData name="Christa Vilkki" userId="S::christa.vilkki@bioenergia.fi::bf574137-2889-454b-a951-8c3c2b38eacf" providerId="AD" clId="Web-{39DD4803-B2FC-9805-A8D7-0BF9AE7F551D}" dt="2026-06-25T13:32:10.336" v="26" actId="20577"/>
          <ac:spMkLst>
            <pc:docMk/>
            <pc:sldMk cId="1957334566" sldId="1171"/>
            <ac:spMk id="8" creationId="{14BE949C-D7C0-69F0-DA39-F0B8DAB1222D}"/>
          </ac:spMkLst>
        </pc:spChg>
      </pc:sldChg>
      <pc:sldChg chg="addSp delSp modSp">
        <pc:chgData name="Christa Vilkki" userId="S::christa.vilkki@bioenergia.fi::bf574137-2889-454b-a951-8c3c2b38eacf" providerId="AD" clId="Web-{39DD4803-B2FC-9805-A8D7-0BF9AE7F551D}" dt="2026-06-25T13:28:09.679" v="16" actId="14100"/>
        <pc:sldMkLst>
          <pc:docMk/>
          <pc:sldMk cId="3049708848" sldId="1172"/>
        </pc:sldMkLst>
        <pc:spChg chg="mod">
          <ac:chgData name="Christa Vilkki" userId="S::christa.vilkki@bioenergia.fi::bf574137-2889-454b-a951-8c3c2b38eacf" providerId="AD" clId="Web-{39DD4803-B2FC-9805-A8D7-0BF9AE7F551D}" dt="2026-06-25T13:21:42.661" v="9" actId="20577"/>
          <ac:spMkLst>
            <pc:docMk/>
            <pc:sldMk cId="3049708848" sldId="1172"/>
            <ac:spMk id="3" creationId="{A574F8E3-A648-49F9-8662-DE8A442E0D91}"/>
          </ac:spMkLst>
        </pc:spChg>
        <pc:spChg chg="mod">
          <ac:chgData name="Christa Vilkki" userId="S::christa.vilkki@bioenergia.fi::bf574137-2889-454b-a951-8c3c2b38eacf" providerId="AD" clId="Web-{39DD4803-B2FC-9805-A8D7-0BF9AE7F551D}" dt="2026-06-25T13:21:53.630" v="10" actId="20577"/>
          <ac:spMkLst>
            <pc:docMk/>
            <pc:sldMk cId="3049708848" sldId="1172"/>
            <ac:spMk id="6" creationId="{BBFF7DB0-CCB2-4C7E-AFAB-A8323F60AC7C}"/>
          </ac:spMkLst>
        </pc:spChg>
        <pc:graphicFrameChg chg="add mod">
          <ac:chgData name="Christa Vilkki" userId="S::christa.vilkki@bioenergia.fi::bf574137-2889-454b-a951-8c3c2b38eacf" providerId="AD" clId="Web-{39DD4803-B2FC-9805-A8D7-0BF9AE7F551D}" dt="2026-06-25T13:28:09.679" v="16" actId="14100"/>
          <ac:graphicFrameMkLst>
            <pc:docMk/>
            <pc:sldMk cId="3049708848" sldId="1172"/>
            <ac:graphicFrameMk id="2" creationId="{418515EA-D52D-49CE-81CC-F26A2D68F639}"/>
          </ac:graphicFrameMkLst>
        </pc:graphicFrameChg>
      </pc:sldChg>
      <pc:sldChg chg="addSp delSp modSp">
        <pc:chgData name="Christa Vilkki" userId="S::christa.vilkki@bioenergia.fi::bf574137-2889-454b-a951-8c3c2b38eacf" providerId="AD" clId="Web-{39DD4803-B2FC-9805-A8D7-0BF9AE7F551D}" dt="2026-06-25T14:07:22.316" v="62" actId="20577"/>
        <pc:sldMkLst>
          <pc:docMk/>
          <pc:sldMk cId="3676682381" sldId="2147375621"/>
        </pc:sldMkLst>
        <pc:spChg chg="mod">
          <ac:chgData name="Christa Vilkki" userId="S::christa.vilkki@bioenergia.fi::bf574137-2889-454b-a951-8c3c2b38eacf" providerId="AD" clId="Web-{39DD4803-B2FC-9805-A8D7-0BF9AE7F551D}" dt="2026-06-25T14:07:22.316" v="62" actId="20577"/>
          <ac:spMkLst>
            <pc:docMk/>
            <pc:sldMk cId="3676682381" sldId="2147375621"/>
            <ac:spMk id="3" creationId="{33293A06-2BD5-6BEA-9498-20C974326E4D}"/>
          </ac:spMkLst>
        </pc:spChg>
        <pc:spChg chg="mod">
          <ac:chgData name="Christa Vilkki" userId="S::christa.vilkki@bioenergia.fi::bf574137-2889-454b-a951-8c3c2b38eacf" providerId="AD" clId="Web-{39DD4803-B2FC-9805-A8D7-0BF9AE7F551D}" dt="2026-06-25T14:04:08.628" v="61" actId="20577"/>
          <ac:spMkLst>
            <pc:docMk/>
            <pc:sldMk cId="3676682381" sldId="2147375621"/>
            <ac:spMk id="6" creationId="{84F3C81E-E598-62E7-AE73-51A57F1541AC}"/>
          </ac:spMkLst>
        </pc:spChg>
        <pc:picChg chg="add mod">
          <ac:chgData name="Christa Vilkki" userId="S::christa.vilkki@bioenergia.fi::bf574137-2889-454b-a951-8c3c2b38eacf" providerId="AD" clId="Web-{39DD4803-B2FC-9805-A8D7-0BF9AE7F551D}" dt="2026-06-25T14:04:00.222" v="59" actId="1076"/>
          <ac:picMkLst>
            <pc:docMk/>
            <pc:sldMk cId="3676682381" sldId="2147375621"/>
            <ac:picMk id="4" creationId="{349C3383-D7B4-2B88-F31C-989B567F7682}"/>
          </ac:picMkLst>
        </pc:picChg>
      </pc:sldChg>
      <pc:sldChg chg="addSp delSp modSp">
        <pc:chgData name="Christa Vilkki" userId="S::christa.vilkki@bioenergia.fi::bf574137-2889-454b-a951-8c3c2b38eacf" providerId="AD" clId="Web-{39DD4803-B2FC-9805-A8D7-0BF9AE7F551D}" dt="2026-06-25T14:09:52.130" v="78" actId="20577"/>
        <pc:sldMkLst>
          <pc:docMk/>
          <pc:sldMk cId="1119242733" sldId="2147375623"/>
        </pc:sldMkLst>
        <pc:spChg chg="mod">
          <ac:chgData name="Christa Vilkki" userId="S::christa.vilkki@bioenergia.fi::bf574137-2889-454b-a951-8c3c2b38eacf" providerId="AD" clId="Web-{39DD4803-B2FC-9805-A8D7-0BF9AE7F551D}" dt="2026-06-25T14:09:52.130" v="78" actId="20577"/>
          <ac:spMkLst>
            <pc:docMk/>
            <pc:sldMk cId="1119242733" sldId="2147375623"/>
            <ac:spMk id="3" creationId="{172447E2-038D-C386-62BF-1631A4BF9722}"/>
          </ac:spMkLst>
        </pc:spChg>
        <pc:spChg chg="mod">
          <ac:chgData name="Christa Vilkki" userId="S::christa.vilkki@bioenergia.fi::bf574137-2889-454b-a951-8c3c2b38eacf" providerId="AD" clId="Web-{39DD4803-B2FC-9805-A8D7-0BF9AE7F551D}" dt="2026-06-25T14:07:38.285" v="67" actId="20577"/>
          <ac:spMkLst>
            <pc:docMk/>
            <pc:sldMk cId="1119242733" sldId="2147375623"/>
            <ac:spMk id="5" creationId="{34AF3928-0233-A448-5F9B-636F513CD1DE}"/>
          </ac:spMkLst>
        </pc:spChg>
        <pc:picChg chg="add mod">
          <ac:chgData name="Christa Vilkki" userId="S::christa.vilkki@bioenergia.fi::bf574137-2889-454b-a951-8c3c2b38eacf" providerId="AD" clId="Web-{39DD4803-B2FC-9805-A8D7-0BF9AE7F551D}" dt="2026-06-25T14:09:48.505" v="77" actId="1076"/>
          <ac:picMkLst>
            <pc:docMk/>
            <pc:sldMk cId="1119242733" sldId="2147375623"/>
            <ac:picMk id="6" creationId="{A541F764-0A23-C3E6-B02E-0FFCDDDC2C17}"/>
          </ac:picMkLst>
        </pc:picChg>
      </pc:sldChg>
      <pc:sldChg chg="addSp delSp modSp">
        <pc:chgData name="Christa Vilkki" userId="S::christa.vilkki@bioenergia.fi::bf574137-2889-454b-a951-8c3c2b38eacf" providerId="AD" clId="Web-{39DD4803-B2FC-9805-A8D7-0BF9AE7F551D}" dt="2026-06-25T14:14:08.631" v="107" actId="1076"/>
        <pc:sldMkLst>
          <pc:docMk/>
          <pc:sldMk cId="4293415242" sldId="2147375627"/>
        </pc:sldMkLst>
        <pc:picChg chg="add mod">
          <ac:chgData name="Christa Vilkki" userId="S::christa.vilkki@bioenergia.fi::bf574137-2889-454b-a951-8c3c2b38eacf" providerId="AD" clId="Web-{39DD4803-B2FC-9805-A8D7-0BF9AE7F551D}" dt="2026-06-25T14:14:08.631" v="107" actId="1076"/>
          <ac:picMkLst>
            <pc:docMk/>
            <pc:sldMk cId="4293415242" sldId="2147375627"/>
            <ac:picMk id="2" creationId="{A3F14838-09DE-7570-FE60-5E0917855F06}"/>
          </ac:picMkLst>
        </pc:picChg>
      </pc:sldChg>
      <pc:sldChg chg="addSp delSp modSp">
        <pc:chgData name="Christa Vilkki" userId="S::christa.vilkki@bioenergia.fi::bf574137-2889-454b-a951-8c3c2b38eacf" providerId="AD" clId="Web-{39DD4803-B2FC-9805-A8D7-0BF9AE7F551D}" dt="2026-06-25T14:11:29.130" v="88" actId="14100"/>
        <pc:sldMkLst>
          <pc:docMk/>
          <pc:sldMk cId="2469430589" sldId="2147474570"/>
        </pc:sldMkLst>
        <pc:spChg chg="mod">
          <ac:chgData name="Christa Vilkki" userId="S::christa.vilkki@bioenergia.fi::bf574137-2889-454b-a951-8c3c2b38eacf" providerId="AD" clId="Web-{39DD4803-B2FC-9805-A8D7-0BF9AE7F551D}" dt="2026-06-25T14:10:42.271" v="86" actId="20577"/>
          <ac:spMkLst>
            <pc:docMk/>
            <pc:sldMk cId="2469430589" sldId="2147474570"/>
            <ac:spMk id="10" creationId="{CEE911A5-5894-A6B4-03EF-7A6D5DECA17A}"/>
          </ac:spMkLst>
        </pc:spChg>
        <pc:picChg chg="add mod">
          <ac:chgData name="Christa Vilkki" userId="S::christa.vilkki@bioenergia.fi::bf574137-2889-454b-a951-8c3c2b38eacf" providerId="AD" clId="Web-{39DD4803-B2FC-9805-A8D7-0BF9AE7F551D}" dt="2026-06-25T14:11:29.130" v="88" actId="14100"/>
          <ac:picMkLst>
            <pc:docMk/>
            <pc:sldMk cId="2469430589" sldId="2147474570"/>
            <ac:picMk id="3" creationId="{B7E9F50B-95A4-72BB-47DE-0138E6D6E4BD}"/>
          </ac:picMkLst>
        </pc:picChg>
      </pc:sldChg>
      <pc:sldChg chg="addSp delSp modSp">
        <pc:chgData name="Christa Vilkki" userId="S::christa.vilkki@bioenergia.fi::bf574137-2889-454b-a951-8c3c2b38eacf" providerId="AD" clId="Web-{39DD4803-B2FC-9805-A8D7-0BF9AE7F551D}" dt="2026-06-25T14:12:36.381" v="103" actId="1076"/>
        <pc:sldMkLst>
          <pc:docMk/>
          <pc:sldMk cId="3977824987" sldId="2147474572"/>
        </pc:sldMkLst>
        <pc:spChg chg="mod">
          <ac:chgData name="Christa Vilkki" userId="S::christa.vilkki@bioenergia.fi::bf574137-2889-454b-a951-8c3c2b38eacf" providerId="AD" clId="Web-{39DD4803-B2FC-9805-A8D7-0BF9AE7F551D}" dt="2026-06-25T14:11:57.334" v="90" actId="20577"/>
          <ac:spMkLst>
            <pc:docMk/>
            <pc:sldMk cId="3977824987" sldId="2147474572"/>
            <ac:spMk id="7" creationId="{4DE1D602-D3F8-8BD6-B2DB-61D4FF660A14}"/>
          </ac:spMkLst>
        </pc:spChg>
        <pc:picChg chg="add mod">
          <ac:chgData name="Christa Vilkki" userId="S::christa.vilkki@bioenergia.fi::bf574137-2889-454b-a951-8c3c2b38eacf" providerId="AD" clId="Web-{39DD4803-B2FC-9805-A8D7-0BF9AE7F551D}" dt="2026-06-25T14:12:13.162" v="97" actId="1076"/>
          <ac:picMkLst>
            <pc:docMk/>
            <pc:sldMk cId="3977824987" sldId="2147474572"/>
            <ac:picMk id="3" creationId="{C955830F-B56B-E71F-276B-02FD9B1B89A4}"/>
          </ac:picMkLst>
        </pc:picChg>
        <pc:picChg chg="add mod">
          <ac:chgData name="Christa Vilkki" userId="S::christa.vilkki@bioenergia.fi::bf574137-2889-454b-a951-8c3c2b38eacf" providerId="AD" clId="Web-{39DD4803-B2FC-9805-A8D7-0BF9AE7F551D}" dt="2026-06-25T14:12:36.381" v="103" actId="1076"/>
          <ac:picMkLst>
            <pc:docMk/>
            <pc:sldMk cId="3977824987" sldId="2147474572"/>
            <ac:picMk id="10" creationId="{6C77E1D2-AB34-068B-3370-E4E336F639B3}"/>
          </ac:picMkLst>
        </pc:picChg>
      </pc:sldChg>
    </pc:docChg>
  </pc:docChgLst>
  <pc:docChgLst>
    <pc:chgData name="Christa Vilkki" userId="S::christa.vilkki@bioenergia.fi::bf574137-2889-454b-a951-8c3c2b38eacf" providerId="AD" clId="Web-{514E7F5E-A1FF-3C34-343A-C8D26ABC9B7B}"/>
    <pc:docChg chg="modSld">
      <pc:chgData name="Christa Vilkki" userId="S::christa.vilkki@bioenergia.fi::bf574137-2889-454b-a951-8c3c2b38eacf" providerId="AD" clId="Web-{514E7F5E-A1FF-3C34-343A-C8D26ABC9B7B}" dt="2026-06-23T11:17:39.566" v="66" actId="14100"/>
      <pc:docMkLst>
        <pc:docMk/>
      </pc:docMkLst>
      <pc:sldChg chg="addSp delSp modSp">
        <pc:chgData name="Christa Vilkki" userId="S::christa.vilkki@bioenergia.fi::bf574137-2889-454b-a951-8c3c2b38eacf" providerId="AD" clId="Web-{514E7F5E-A1FF-3C34-343A-C8D26ABC9B7B}" dt="2026-06-23T10:53:41.888" v="4" actId="1076"/>
        <pc:sldMkLst>
          <pc:docMk/>
          <pc:sldMk cId="1952130834" sldId="1160"/>
        </pc:sldMkLst>
        <pc:picChg chg="add mod modCrop">
          <ac:chgData name="Christa Vilkki" userId="S::christa.vilkki@bioenergia.fi::bf574137-2889-454b-a951-8c3c2b38eacf" providerId="AD" clId="Web-{514E7F5E-A1FF-3C34-343A-C8D26ABC9B7B}" dt="2026-06-23T10:53:41.888" v="4" actId="1076"/>
          <ac:picMkLst>
            <pc:docMk/>
            <pc:sldMk cId="1952130834" sldId="1160"/>
            <ac:picMk id="5" creationId="{99EE5E33-96AF-C0AA-636F-F87DF87222B7}"/>
          </ac:picMkLst>
        </pc:picChg>
      </pc:sldChg>
      <pc:sldChg chg="addSp delSp modSp">
        <pc:chgData name="Christa Vilkki" userId="S::christa.vilkki@bioenergia.fi::bf574137-2889-454b-a951-8c3c2b38eacf" providerId="AD" clId="Web-{514E7F5E-A1FF-3C34-343A-C8D26ABC9B7B}" dt="2026-06-23T11:04:49.995" v="15" actId="1076"/>
        <pc:sldMkLst>
          <pc:docMk/>
          <pc:sldMk cId="2234491409" sldId="1161"/>
        </pc:sldMkLst>
        <pc:spChg chg="mod">
          <ac:chgData name="Christa Vilkki" userId="S::christa.vilkki@bioenergia.fi::bf574137-2889-454b-a951-8c3c2b38eacf" providerId="AD" clId="Web-{514E7F5E-A1FF-3C34-343A-C8D26ABC9B7B}" dt="2026-06-23T10:55:37.593" v="9" actId="20577"/>
          <ac:spMkLst>
            <pc:docMk/>
            <pc:sldMk cId="2234491409" sldId="1161"/>
            <ac:spMk id="2" creationId="{447DAFD8-7CDF-7D8D-E675-095FD5EBF91E}"/>
          </ac:spMkLst>
        </pc:spChg>
        <pc:picChg chg="add mod modCrop">
          <ac:chgData name="Christa Vilkki" userId="S::christa.vilkki@bioenergia.fi::bf574137-2889-454b-a951-8c3c2b38eacf" providerId="AD" clId="Web-{514E7F5E-A1FF-3C34-343A-C8D26ABC9B7B}" dt="2026-06-23T11:04:49.995" v="15" actId="1076"/>
          <ac:picMkLst>
            <pc:docMk/>
            <pc:sldMk cId="2234491409" sldId="1161"/>
            <ac:picMk id="4" creationId="{9DB2DCF9-3D50-3420-8E71-032D2C510E10}"/>
          </ac:picMkLst>
        </pc:picChg>
      </pc:sldChg>
      <pc:sldChg chg="addSp delSp modSp">
        <pc:chgData name="Christa Vilkki" userId="S::christa.vilkki@bioenergia.fi::bf574137-2889-454b-a951-8c3c2b38eacf" providerId="AD" clId="Web-{514E7F5E-A1FF-3C34-343A-C8D26ABC9B7B}" dt="2026-06-23T11:07:39.887" v="22" actId="1076"/>
        <pc:sldMkLst>
          <pc:docMk/>
          <pc:sldMk cId="3737215930" sldId="2147375625"/>
        </pc:sldMkLst>
        <pc:spChg chg="mod">
          <ac:chgData name="Christa Vilkki" userId="S::christa.vilkki@bioenergia.fi::bf574137-2889-454b-a951-8c3c2b38eacf" providerId="AD" clId="Web-{514E7F5E-A1FF-3C34-343A-C8D26ABC9B7B}" dt="2026-06-23T11:04:14.729" v="13" actId="20577"/>
          <ac:spMkLst>
            <pc:docMk/>
            <pc:sldMk cId="3737215930" sldId="2147375625"/>
            <ac:spMk id="6" creationId="{063AC64A-CA50-6AD7-23ED-D532E374BFE3}"/>
          </ac:spMkLst>
        </pc:spChg>
        <pc:picChg chg="add mod modCrop">
          <ac:chgData name="Christa Vilkki" userId="S::christa.vilkki@bioenergia.fi::bf574137-2889-454b-a951-8c3c2b38eacf" providerId="AD" clId="Web-{514E7F5E-A1FF-3C34-343A-C8D26ABC9B7B}" dt="2026-06-23T11:07:39.887" v="22" actId="1076"/>
          <ac:picMkLst>
            <pc:docMk/>
            <pc:sldMk cId="3737215930" sldId="2147375625"/>
            <ac:picMk id="4" creationId="{1A92DDEE-25D4-87B1-F36A-C6ABFF23785B}"/>
          </ac:picMkLst>
        </pc:picChg>
      </pc:sldChg>
    </pc:docChg>
  </pc:docChgLst>
  <pc:docChgLst>
    <pc:chgData name="Christa Vilkki" userId="S::christa.vilkki@bioenergia.fi::bf574137-2889-454b-a951-8c3c2b38eacf" providerId="AD" clId="Web-{888A23AA-8315-5C17-AE07-0CB045DFDF12}"/>
    <pc:docChg chg="modSld">
      <pc:chgData name="Christa Vilkki" userId="S::christa.vilkki@bioenergia.fi::bf574137-2889-454b-a951-8c3c2b38eacf" providerId="AD" clId="Web-{888A23AA-8315-5C17-AE07-0CB045DFDF12}" dt="2026-07-02T13:37:48.691" v="0" actId="20577"/>
      <pc:docMkLst>
        <pc:docMk/>
      </pc:docMkLst>
      <pc:sldChg chg="modSp">
        <pc:chgData name="Christa Vilkki" userId="S::christa.vilkki@bioenergia.fi::bf574137-2889-454b-a951-8c3c2b38eacf" providerId="AD" clId="Web-{888A23AA-8315-5C17-AE07-0CB045DFDF12}" dt="2026-07-02T13:37:48.691" v="0" actId="20577"/>
        <pc:sldMkLst>
          <pc:docMk/>
          <pc:sldMk cId="1957334566" sldId="1171"/>
        </pc:sldMkLst>
        <pc:spChg chg="mod">
          <ac:chgData name="Christa Vilkki" userId="S::christa.vilkki@bioenergia.fi::bf574137-2889-454b-a951-8c3c2b38eacf" providerId="AD" clId="Web-{888A23AA-8315-5C17-AE07-0CB045DFDF12}" dt="2026-07-02T13:37:48.691" v="0" actId="20577"/>
          <ac:spMkLst>
            <pc:docMk/>
            <pc:sldMk cId="1957334566" sldId="1171"/>
            <ac:spMk id="8" creationId="{14BE949C-D7C0-69F0-DA39-F0B8DAB1222D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bioenergiary.sharepoint.com/Yhteiset/Tilastot/Bioenergian%20perustietopaketin%20tilastot/Perustietopaketti-Bioenergian%20osuus%20Suomessa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bioenergiary.sharepoint.com/Yhteiset/Tilastot/Bioenergian%20perustietopaketin%20tilastot/Perustietopaketti-Bioenergian%20osuus%20Suomessa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bioenergiary.sharepoint.com/Yhteiset/Tilastot/Bioenergian%20perustietopaketin%20tilastot/Perustietopaketti-Liikenteen%20energiankulutu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58383591966653"/>
          <c:y val="1.9957156716279466E-2"/>
          <c:w val="0.82120284431668344"/>
          <c:h val="0.82118529411764707"/>
        </c:manualLayout>
      </c:layout>
      <c:barChart>
        <c:barDir val="col"/>
        <c:grouping val="clustered"/>
        <c:varyColors val="0"/>
        <c:ser>
          <c:idx val="0"/>
          <c:order val="0"/>
          <c:tx>
            <c:v> Consumption of bioenergy, TJ</c:v>
          </c:tx>
          <c:spPr>
            <a:solidFill>
              <a:srgbClr val="006B78"/>
            </a:solidFill>
            <a:ln>
              <a:noFill/>
            </a:ln>
            <a:effectLst/>
          </c:spPr>
          <c:invertIfNegative val="0"/>
          <c:cat>
            <c:numRef>
              <c:f>'Kehitys vuodesta 1970'!A11:A65</c:f>
              <c:numCache>
                <c:formatCode>0</c:formatCode>
                <c:ptCount val="55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  <c:pt idx="42">
                  <c:v>2012</c:v>
                </c:pt>
                <c:pt idx="43">
                  <c:v>2013</c:v>
                </c:pt>
                <c:pt idx="44">
                  <c:v>2014</c:v>
                </c:pt>
                <c:pt idx="45">
                  <c:v>2015</c:v>
                </c:pt>
                <c:pt idx="46">
                  <c:v>2016</c:v>
                </c:pt>
                <c:pt idx="47">
                  <c:v>2017</c:v>
                </c:pt>
                <c:pt idx="48">
                  <c:v>2018</c:v>
                </c:pt>
                <c:pt idx="49">
                  <c:v>2019</c:v>
                </c:pt>
                <c:pt idx="50">
                  <c:v>2020</c:v>
                </c:pt>
                <c:pt idx="51">
                  <c:v>2021</c:v>
                </c:pt>
                <c:pt idx="52">
                  <c:v>2022</c:v>
                </c:pt>
                <c:pt idx="53">
                  <c:v>2023</c:v>
                </c:pt>
                <c:pt idx="54">
                  <c:v>2024</c:v>
                </c:pt>
              </c:numCache>
            </c:numRef>
          </c:cat>
          <c:val>
            <c:numRef>
              <c:f>'Kehitys vuodesta 1970'!X11:X65</c:f>
              <c:numCache>
                <c:formatCode>#,##0</c:formatCode>
                <c:ptCount val="55"/>
                <c:pt idx="0">
                  <c:v>170089.97999999998</c:v>
                </c:pt>
                <c:pt idx="1">
                  <c:v>165324.49</c:v>
                </c:pt>
                <c:pt idx="2">
                  <c:v>159899.60999999999</c:v>
                </c:pt>
                <c:pt idx="3">
                  <c:v>167020.16999999998</c:v>
                </c:pt>
                <c:pt idx="4">
                  <c:v>150221.44</c:v>
                </c:pt>
                <c:pt idx="5">
                  <c:v>130748.55</c:v>
                </c:pt>
                <c:pt idx="6">
                  <c:v>127945.5</c:v>
                </c:pt>
                <c:pt idx="7">
                  <c:v>124254.65</c:v>
                </c:pt>
                <c:pt idx="8">
                  <c:v>130578.26</c:v>
                </c:pt>
                <c:pt idx="9">
                  <c:v>141331.41</c:v>
                </c:pt>
                <c:pt idx="10">
                  <c:v>142079.25</c:v>
                </c:pt>
                <c:pt idx="11">
                  <c:v>145062.56</c:v>
                </c:pt>
                <c:pt idx="12">
                  <c:v>133710.54</c:v>
                </c:pt>
                <c:pt idx="13">
                  <c:v>141342.16999999998</c:v>
                </c:pt>
                <c:pt idx="14">
                  <c:v>153159.67999999999</c:v>
                </c:pt>
                <c:pt idx="15">
                  <c:v>151269.79</c:v>
                </c:pt>
                <c:pt idx="16">
                  <c:v>152506.87</c:v>
                </c:pt>
                <c:pt idx="17">
                  <c:v>158392.27000000002</c:v>
                </c:pt>
                <c:pt idx="18">
                  <c:v>167670.13</c:v>
                </c:pt>
                <c:pt idx="19">
                  <c:v>172034.18</c:v>
                </c:pt>
                <c:pt idx="20">
                  <c:v>167548.81399999998</c:v>
                </c:pt>
                <c:pt idx="21">
                  <c:v>158953.10799999998</c:v>
                </c:pt>
                <c:pt idx="22">
                  <c:v>161526.48199999999</c:v>
                </c:pt>
                <c:pt idx="23">
                  <c:v>180824.50599999999</c:v>
                </c:pt>
                <c:pt idx="24">
                  <c:v>202052.62800000003</c:v>
                </c:pt>
                <c:pt idx="25">
                  <c:v>208972.622</c:v>
                </c:pt>
                <c:pt idx="26">
                  <c:v>215505.32800000001</c:v>
                </c:pt>
                <c:pt idx="27">
                  <c:v>240192.94699999999</c:v>
                </c:pt>
                <c:pt idx="28">
                  <c:v>252570.02500000002</c:v>
                </c:pt>
                <c:pt idx="29">
                  <c:v>278294.79600000003</c:v>
                </c:pt>
                <c:pt idx="30">
                  <c:v>272452.64199999993</c:v>
                </c:pt>
                <c:pt idx="31">
                  <c:v>267496.42800000001</c:v>
                </c:pt>
                <c:pt idx="32">
                  <c:v>288060.68099999998</c:v>
                </c:pt>
                <c:pt idx="33">
                  <c:v>295230.97700000001</c:v>
                </c:pt>
                <c:pt idx="34">
                  <c:v>310558.91200000001</c:v>
                </c:pt>
                <c:pt idx="35">
                  <c:v>293173.48799999995</c:v>
                </c:pt>
                <c:pt idx="36">
                  <c:v>323190.96999999997</c:v>
                </c:pt>
                <c:pt idx="37">
                  <c:v>313374.68100000004</c:v>
                </c:pt>
                <c:pt idx="38">
                  <c:v>318505.10800000001</c:v>
                </c:pt>
                <c:pt idx="39">
                  <c:v>286283.92799999996</c:v>
                </c:pt>
                <c:pt idx="40">
                  <c:v>338475.88299999997</c:v>
                </c:pt>
                <c:pt idx="41">
                  <c:v>336391.40499999997</c:v>
                </c:pt>
                <c:pt idx="42">
                  <c:v>352449.55500000005</c:v>
                </c:pt>
                <c:pt idx="43">
                  <c:v>363798.647</c:v>
                </c:pt>
                <c:pt idx="44">
                  <c:v>376560.90099999995</c:v>
                </c:pt>
                <c:pt idx="45">
                  <c:v>369169.39799999999</c:v>
                </c:pt>
                <c:pt idx="46">
                  <c:v>377189.21399999992</c:v>
                </c:pt>
                <c:pt idx="47">
                  <c:v>399885.511</c:v>
                </c:pt>
                <c:pt idx="48">
                  <c:v>411939.42600000004</c:v>
                </c:pt>
                <c:pt idx="49">
                  <c:v>419519.30599999998</c:v>
                </c:pt>
                <c:pt idx="50">
                  <c:v>387222</c:v>
                </c:pt>
                <c:pt idx="51" formatCode="0">
                  <c:v>451259</c:v>
                </c:pt>
                <c:pt idx="52" formatCode="0">
                  <c:v>410267</c:v>
                </c:pt>
                <c:pt idx="53" formatCode="0">
                  <c:v>406086</c:v>
                </c:pt>
                <c:pt idx="54" formatCode="0">
                  <c:v>395379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1E7-4089-A20C-4C3D6DC1EB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93542032"/>
        <c:axId val="593543672"/>
      </c:barChart>
      <c:lineChart>
        <c:grouping val="standard"/>
        <c:varyColors val="0"/>
        <c:ser>
          <c:idx val="1"/>
          <c:order val="1"/>
          <c:tx>
            <c:v>  Share of bioenergy</c:v>
          </c:tx>
          <c:spPr>
            <a:ln w="47625" cap="rnd">
              <a:solidFill>
                <a:srgbClr val="40D2BE"/>
              </a:solidFill>
              <a:round/>
            </a:ln>
            <a:effectLst/>
          </c:spPr>
          <c:marker>
            <c:symbol val="none"/>
          </c:marker>
          <c:cat>
            <c:numRef>
              <c:f>'Kehitys vuodesta 1970'!A11:A65</c:f>
              <c:numCache>
                <c:formatCode>0</c:formatCode>
                <c:ptCount val="55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  <c:pt idx="42">
                  <c:v>2012</c:v>
                </c:pt>
                <c:pt idx="43">
                  <c:v>2013</c:v>
                </c:pt>
                <c:pt idx="44">
                  <c:v>2014</c:v>
                </c:pt>
                <c:pt idx="45">
                  <c:v>2015</c:v>
                </c:pt>
                <c:pt idx="46">
                  <c:v>2016</c:v>
                </c:pt>
                <c:pt idx="47">
                  <c:v>2017</c:v>
                </c:pt>
                <c:pt idx="48">
                  <c:v>2018</c:v>
                </c:pt>
                <c:pt idx="49">
                  <c:v>2019</c:v>
                </c:pt>
                <c:pt idx="50">
                  <c:v>2020</c:v>
                </c:pt>
                <c:pt idx="51">
                  <c:v>2021</c:v>
                </c:pt>
                <c:pt idx="52">
                  <c:v>2022</c:v>
                </c:pt>
                <c:pt idx="53">
                  <c:v>2023</c:v>
                </c:pt>
                <c:pt idx="54">
                  <c:v>2024</c:v>
                </c:pt>
              </c:numCache>
            </c:numRef>
          </c:cat>
          <c:val>
            <c:numRef>
              <c:f>'Kehitys vuodesta 1970'!$AA$11:$AA$64</c:f>
              <c:numCache>
                <c:formatCode>0%</c:formatCode>
                <c:ptCount val="54"/>
                <c:pt idx="0">
                  <c:v>0.23608569019074596</c:v>
                </c:pt>
                <c:pt idx="1">
                  <c:v>0.22654486707355842</c:v>
                </c:pt>
                <c:pt idx="2">
                  <c:v>0.20547246600559624</c:v>
                </c:pt>
                <c:pt idx="3">
                  <c:v>0.19739074798998049</c:v>
                </c:pt>
                <c:pt idx="4">
                  <c:v>0.19211856182461723</c:v>
                </c:pt>
                <c:pt idx="5">
                  <c:v>0.16985082580243877</c:v>
                </c:pt>
                <c:pt idx="6">
                  <c:v>0.1530300751452536</c:v>
                </c:pt>
                <c:pt idx="7">
                  <c:v>0.1468011487673859</c:v>
                </c:pt>
                <c:pt idx="8">
                  <c:v>0.14572293724695556</c:v>
                </c:pt>
                <c:pt idx="9">
                  <c:v>0.15044689659475038</c:v>
                </c:pt>
                <c:pt idx="10">
                  <c:v>0.15005236066111285</c:v>
                </c:pt>
                <c:pt idx="11">
                  <c:v>0.15455459324804835</c:v>
                </c:pt>
                <c:pt idx="12">
                  <c:v>0.14501282775951163</c:v>
                </c:pt>
                <c:pt idx="13">
                  <c:v>0.15014052758106122</c:v>
                </c:pt>
                <c:pt idx="14">
                  <c:v>0.1563652746143461</c:v>
                </c:pt>
                <c:pt idx="15">
                  <c:v>0.14463950427602423</c:v>
                </c:pt>
                <c:pt idx="16">
                  <c:v>0.14700749768470248</c:v>
                </c:pt>
                <c:pt idx="17">
                  <c:v>0.14411094705792249</c:v>
                </c:pt>
                <c:pt idx="18">
                  <c:v>0.15085426752194533</c:v>
                </c:pt>
                <c:pt idx="19">
                  <c:v>0.15386702427918017</c:v>
                </c:pt>
                <c:pt idx="20">
                  <c:v>0.14679794876350494</c:v>
                </c:pt>
                <c:pt idx="21">
                  <c:v>0.14132730372337482</c:v>
                </c:pt>
                <c:pt idx="22">
                  <c:v>0.14468618375997533</c:v>
                </c:pt>
                <c:pt idx="23">
                  <c:v>0.15777294833456287</c:v>
                </c:pt>
                <c:pt idx="24">
                  <c:v>0.16411562447025071</c:v>
                </c:pt>
                <c:pt idx="25">
                  <c:v>0.17290192122866521</c:v>
                </c:pt>
                <c:pt idx="26">
                  <c:v>0.17014085290846179</c:v>
                </c:pt>
                <c:pt idx="27">
                  <c:v>0.18446863669334551</c:v>
                </c:pt>
                <c:pt idx="28">
                  <c:v>0.19155766551559233</c:v>
                </c:pt>
                <c:pt idx="29">
                  <c:v>0.20611250055646049</c:v>
                </c:pt>
                <c:pt idx="30">
                  <c:v>0.20600202262612177</c:v>
                </c:pt>
                <c:pt idx="31">
                  <c:v>0.19387667251032051</c:v>
                </c:pt>
                <c:pt idx="32">
                  <c:v>0.2029969439272041</c:v>
                </c:pt>
                <c:pt idx="33">
                  <c:v>0.19738562597352025</c:v>
                </c:pt>
                <c:pt idx="34">
                  <c:v>0.20895925302091237</c:v>
                </c:pt>
                <c:pt idx="35">
                  <c:v>0.21251396111751009</c:v>
                </c:pt>
                <c:pt idx="36">
                  <c:v>0.21506041250044372</c:v>
                </c:pt>
                <c:pt idx="37">
                  <c:v>0.21057203776126163</c:v>
                </c:pt>
                <c:pt idx="38">
                  <c:v>0.2253828309059546</c:v>
                </c:pt>
                <c:pt idx="39">
                  <c:v>0.21423705603218707</c:v>
                </c:pt>
                <c:pt idx="40">
                  <c:v>0.23027107355021839</c:v>
                </c:pt>
                <c:pt idx="41">
                  <c:v>0.24129618997453817</c:v>
                </c:pt>
                <c:pt idx="42">
                  <c:v>0.25621309674854353</c:v>
                </c:pt>
                <c:pt idx="43">
                  <c:v>0.26444271469416253</c:v>
                </c:pt>
                <c:pt idx="44">
                  <c:v>0.27881168873774476</c:v>
                </c:pt>
                <c:pt idx="45">
                  <c:v>0.28153467468292326</c:v>
                </c:pt>
                <c:pt idx="46">
                  <c:v>0.27731201954346318</c:v>
                </c:pt>
                <c:pt idx="47">
                  <c:v>0.29603527430367232</c:v>
                </c:pt>
                <c:pt idx="48">
                  <c:v>0.29860249986281656</c:v>
                </c:pt>
                <c:pt idx="49">
                  <c:v>0.30853096017405879</c:v>
                </c:pt>
                <c:pt idx="50">
                  <c:v>0.30352974375455621</c:v>
                </c:pt>
                <c:pt idx="51">
                  <c:v>0.33225467761078864</c:v>
                </c:pt>
                <c:pt idx="52">
                  <c:v>0.31699257020292865</c:v>
                </c:pt>
                <c:pt idx="53">
                  <c:v>0.30834730473448263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1E7-4089-A20C-4C3D6DC1EB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93568272"/>
        <c:axId val="593562696"/>
      </c:lineChart>
      <c:catAx>
        <c:axId val="593542032"/>
        <c:scaling>
          <c:orientation val="minMax"/>
        </c:scaling>
        <c:delete val="0"/>
        <c:axPos val="b"/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400000" spcFirstLastPara="1" vertOverflow="ellipsis" wrap="square" anchor="ctr" anchorCtr="1"/>
          <a:lstStyle/>
          <a:p>
            <a:pPr>
              <a:defRPr sz="1100" b="0" i="0" u="none" strike="noStrike" kern="1200" baseline="0">
                <a:solidFill>
                  <a:srgbClr val="006B78"/>
                </a:solidFill>
                <a:latin typeface="Roboto" panose="02000000000000000000" pitchFamily="2" charset="0"/>
                <a:ea typeface="+mn-ea"/>
                <a:cs typeface="+mn-cs"/>
              </a:defRPr>
            </a:pPr>
            <a:endParaRPr lang="fi-FI"/>
          </a:p>
        </c:txPr>
        <c:crossAx val="593543672"/>
        <c:crosses val="autoZero"/>
        <c:auto val="1"/>
        <c:lblAlgn val="ctr"/>
        <c:lblOffset val="100"/>
        <c:noMultiLvlLbl val="0"/>
      </c:catAx>
      <c:valAx>
        <c:axId val="593543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rgbClr val="006B78"/>
                    </a:solidFill>
                    <a:latin typeface="Roboto" panose="02000000000000000000" pitchFamily="2" charset="0"/>
                    <a:ea typeface="+mn-ea"/>
                    <a:cs typeface="+mn-cs"/>
                  </a:defRPr>
                </a:pPr>
                <a:r>
                  <a:rPr lang="fi-FI" sz="1200" baseline="0">
                    <a:solidFill>
                      <a:srgbClr val="006B78"/>
                    </a:solidFill>
                    <a:latin typeface="Roboto" panose="02000000000000000000" pitchFamily="2" charset="0"/>
                  </a:rPr>
                  <a:t>TJ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rgbClr val="006B78"/>
                  </a:solidFill>
                  <a:latin typeface="Roboto" panose="02000000000000000000" pitchFamily="2" charset="0"/>
                  <a:ea typeface="+mn-ea"/>
                  <a:cs typeface="+mn-cs"/>
                </a:defRPr>
              </a:pPr>
              <a:endParaRPr lang="fi-FI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06B78"/>
                </a:solidFill>
                <a:latin typeface="Roboto" panose="02000000000000000000" pitchFamily="2" charset="0"/>
                <a:ea typeface="+mn-ea"/>
                <a:cs typeface="+mn-cs"/>
              </a:defRPr>
            </a:pPr>
            <a:endParaRPr lang="fi-FI"/>
          </a:p>
        </c:txPr>
        <c:crossAx val="593542032"/>
        <c:crosses val="autoZero"/>
        <c:crossBetween val="between"/>
      </c:valAx>
      <c:valAx>
        <c:axId val="593562696"/>
        <c:scaling>
          <c:orientation val="minMax"/>
        </c:scaling>
        <c:delete val="0"/>
        <c:axPos val="r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06B78"/>
                </a:solidFill>
                <a:latin typeface="Roboto" panose="02000000000000000000" pitchFamily="2" charset="0"/>
                <a:ea typeface="+mn-ea"/>
                <a:cs typeface="+mn-cs"/>
              </a:defRPr>
            </a:pPr>
            <a:endParaRPr lang="fi-FI"/>
          </a:p>
        </c:txPr>
        <c:crossAx val="593568272"/>
        <c:crosses val="max"/>
        <c:crossBetween val="between"/>
      </c:valAx>
      <c:catAx>
        <c:axId val="593568272"/>
        <c:scaling>
          <c:orientation val="minMax"/>
        </c:scaling>
        <c:delete val="1"/>
        <c:axPos val="b"/>
        <c:numFmt formatCode="0" sourceLinked="1"/>
        <c:majorTickMark val="none"/>
        <c:minorTickMark val="none"/>
        <c:tickLblPos val="nextTo"/>
        <c:crossAx val="593562696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06B78"/>
                </a:solidFill>
                <a:latin typeface="Roboto" panose="02000000000000000000" pitchFamily="2" charset="0"/>
                <a:ea typeface="+mn-ea"/>
                <a:cs typeface="+mn-cs"/>
              </a:defRPr>
            </a:pPr>
            <a:endParaRPr lang="fi-FI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06B78"/>
                </a:solidFill>
                <a:latin typeface="Roboto" panose="02000000000000000000" pitchFamily="2" charset="0"/>
                <a:ea typeface="+mn-ea"/>
                <a:cs typeface="+mn-cs"/>
              </a:defRPr>
            </a:pPr>
            <a:endParaRPr lang="fi-FI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rgbClr val="006B78"/>
              </a:solidFill>
              <a:latin typeface="Roboto" panose="02000000000000000000" pitchFamily="2" charset="0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625888824279332"/>
          <c:y val="2.8330160650332059E-2"/>
          <c:w val="0.70747971900833151"/>
          <c:h val="0.84031490442462908"/>
        </c:manualLayout>
      </c:layout>
      <c:areaChart>
        <c:grouping val="stacked"/>
        <c:varyColors val="0"/>
        <c:ser>
          <c:idx val="1"/>
          <c:order val="0"/>
          <c:tx>
            <c:strRef>
              <c:f>'Bioenergian kehitys'!$C$6</c:f>
              <c:strCache>
                <c:ptCount val="1"/>
                <c:pt idx="0">
                  <c:v>Wood fuels for industry and energy production</c:v>
                </c:pt>
              </c:strCache>
            </c:strRef>
          </c:tx>
          <c:spPr>
            <a:solidFill>
              <a:srgbClr val="008C9F"/>
            </a:solidFill>
            <a:ln>
              <a:noFill/>
            </a:ln>
            <a:effectLst/>
          </c:spPr>
          <c:cat>
            <c:numRef>
              <c:f>'Bioenergian kehitys'!A16:A70</c:f>
              <c:numCache>
                <c:formatCode>0</c:formatCode>
                <c:ptCount val="55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  <c:pt idx="42">
                  <c:v>2012</c:v>
                </c:pt>
                <c:pt idx="43">
                  <c:v>2013</c:v>
                </c:pt>
                <c:pt idx="44">
                  <c:v>2014</c:v>
                </c:pt>
                <c:pt idx="45">
                  <c:v>2015</c:v>
                </c:pt>
                <c:pt idx="46">
                  <c:v>2016</c:v>
                </c:pt>
                <c:pt idx="47">
                  <c:v>2017</c:v>
                </c:pt>
                <c:pt idx="48">
                  <c:v>2018</c:v>
                </c:pt>
                <c:pt idx="49">
                  <c:v>2019</c:v>
                </c:pt>
                <c:pt idx="50">
                  <c:v>2020</c:v>
                </c:pt>
                <c:pt idx="51">
                  <c:v>2021</c:v>
                </c:pt>
                <c:pt idx="52" formatCode="General">
                  <c:v>2022</c:v>
                </c:pt>
                <c:pt idx="53" formatCode="General">
                  <c:v>2023</c:v>
                </c:pt>
                <c:pt idx="54">
                  <c:v>2024</c:v>
                </c:pt>
              </c:numCache>
            </c:numRef>
          </c:cat>
          <c:val>
            <c:numRef>
              <c:f>'Bioenergian kehitys'!C16:C70</c:f>
              <c:numCache>
                <c:formatCode>#,##0</c:formatCode>
                <c:ptCount val="55"/>
                <c:pt idx="0">
                  <c:v>20223.78</c:v>
                </c:pt>
                <c:pt idx="1">
                  <c:v>23107.09</c:v>
                </c:pt>
                <c:pt idx="2">
                  <c:v>20751.71</c:v>
                </c:pt>
                <c:pt idx="3">
                  <c:v>30335.67</c:v>
                </c:pt>
                <c:pt idx="4">
                  <c:v>19249.14</c:v>
                </c:pt>
                <c:pt idx="5">
                  <c:v>14822.65</c:v>
                </c:pt>
                <c:pt idx="6">
                  <c:v>12995.2</c:v>
                </c:pt>
                <c:pt idx="7">
                  <c:v>16853.150000000001</c:v>
                </c:pt>
                <c:pt idx="8">
                  <c:v>20142.560000000001</c:v>
                </c:pt>
                <c:pt idx="9">
                  <c:v>26843.21</c:v>
                </c:pt>
                <c:pt idx="10">
                  <c:v>31066.65</c:v>
                </c:pt>
                <c:pt idx="11">
                  <c:v>33137.760000000002</c:v>
                </c:pt>
                <c:pt idx="12">
                  <c:v>29401.64</c:v>
                </c:pt>
                <c:pt idx="13">
                  <c:v>30741.77</c:v>
                </c:pt>
                <c:pt idx="14">
                  <c:v>34437.279999999999</c:v>
                </c:pt>
                <c:pt idx="15">
                  <c:v>31635.19</c:v>
                </c:pt>
                <c:pt idx="16">
                  <c:v>31147.87</c:v>
                </c:pt>
                <c:pt idx="17">
                  <c:v>32366.17</c:v>
                </c:pt>
                <c:pt idx="18">
                  <c:v>35046.43</c:v>
                </c:pt>
                <c:pt idx="19">
                  <c:v>36345.949999999997</c:v>
                </c:pt>
                <c:pt idx="20">
                  <c:v>36467.78</c:v>
                </c:pt>
                <c:pt idx="21">
                  <c:v>32934.71</c:v>
                </c:pt>
                <c:pt idx="22">
                  <c:v>32772.269999999997</c:v>
                </c:pt>
                <c:pt idx="23">
                  <c:v>40366.339999999997</c:v>
                </c:pt>
                <c:pt idx="24">
                  <c:v>52390</c:v>
                </c:pt>
                <c:pt idx="25">
                  <c:v>53881.817000000003</c:v>
                </c:pt>
                <c:pt idx="26">
                  <c:v>56242</c:v>
                </c:pt>
                <c:pt idx="27">
                  <c:v>61607.561999999998</c:v>
                </c:pt>
                <c:pt idx="28">
                  <c:v>64684.184000000001</c:v>
                </c:pt>
                <c:pt idx="29">
                  <c:v>83639.960000000006</c:v>
                </c:pt>
                <c:pt idx="30">
                  <c:v>84720.426999999996</c:v>
                </c:pt>
                <c:pt idx="31">
                  <c:v>83698.672000000006</c:v>
                </c:pt>
                <c:pt idx="32">
                  <c:v>89975.116999999998</c:v>
                </c:pt>
                <c:pt idx="33">
                  <c:v>93332.417000000001</c:v>
                </c:pt>
                <c:pt idx="34">
                  <c:v>100200.05100000001</c:v>
                </c:pt>
                <c:pt idx="35">
                  <c:v>94980.646999999997</c:v>
                </c:pt>
                <c:pt idx="36">
                  <c:v>103563.988</c:v>
                </c:pt>
                <c:pt idx="37">
                  <c:v>93224</c:v>
                </c:pt>
                <c:pt idx="38">
                  <c:v>103670.50199999999</c:v>
                </c:pt>
                <c:pt idx="39">
                  <c:v>97703.53</c:v>
                </c:pt>
                <c:pt idx="40">
                  <c:v>116381.414</c:v>
                </c:pt>
                <c:pt idx="41">
                  <c:v>122404.42600000001</c:v>
                </c:pt>
                <c:pt idx="42">
                  <c:v>130179.117</c:v>
                </c:pt>
                <c:pt idx="43">
                  <c:v>136313.97899999999</c:v>
                </c:pt>
                <c:pt idx="44">
                  <c:v>135194.606</c:v>
                </c:pt>
                <c:pt idx="45">
                  <c:v>130452</c:v>
                </c:pt>
                <c:pt idx="46">
                  <c:v>140266</c:v>
                </c:pt>
                <c:pt idx="47">
                  <c:v>145708</c:v>
                </c:pt>
                <c:pt idx="48">
                  <c:v>146245</c:v>
                </c:pt>
                <c:pt idx="49">
                  <c:v>149905</c:v>
                </c:pt>
                <c:pt idx="50">
                  <c:v>140853.55499999999</c:v>
                </c:pt>
                <c:pt idx="51" formatCode="0">
                  <c:v>174379</c:v>
                </c:pt>
                <c:pt idx="52" formatCode="General">
                  <c:v>167404</c:v>
                </c:pt>
                <c:pt idx="53" formatCode="General">
                  <c:v>165734</c:v>
                </c:pt>
                <c:pt idx="54" formatCode="General">
                  <c:v>162153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BA3-47D8-8CED-B81B7183B7D8}"/>
            </c:ext>
          </c:extLst>
        </c:ser>
        <c:ser>
          <c:idx val="0"/>
          <c:order val="1"/>
          <c:tx>
            <c:strRef>
              <c:f>'Bioenergian kehitys'!$B$6</c:f>
              <c:strCache>
                <c:ptCount val="1"/>
                <c:pt idx="0">
                  <c:v>Waste liquors from the forest industry</c:v>
                </c:pt>
              </c:strCache>
            </c:strRef>
          </c:tx>
          <c:spPr>
            <a:solidFill>
              <a:srgbClr val="006B78"/>
            </a:solidFill>
            <a:ln>
              <a:noFill/>
            </a:ln>
            <a:effectLst/>
          </c:spPr>
          <c:cat>
            <c:numRef>
              <c:f>'Bioenergian kehitys'!A16:A70</c:f>
              <c:numCache>
                <c:formatCode>0</c:formatCode>
                <c:ptCount val="55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  <c:pt idx="42">
                  <c:v>2012</c:v>
                </c:pt>
                <c:pt idx="43">
                  <c:v>2013</c:v>
                </c:pt>
                <c:pt idx="44">
                  <c:v>2014</c:v>
                </c:pt>
                <c:pt idx="45">
                  <c:v>2015</c:v>
                </c:pt>
                <c:pt idx="46">
                  <c:v>2016</c:v>
                </c:pt>
                <c:pt idx="47">
                  <c:v>2017</c:v>
                </c:pt>
                <c:pt idx="48">
                  <c:v>2018</c:v>
                </c:pt>
                <c:pt idx="49">
                  <c:v>2019</c:v>
                </c:pt>
                <c:pt idx="50">
                  <c:v>2020</c:v>
                </c:pt>
                <c:pt idx="51">
                  <c:v>2021</c:v>
                </c:pt>
                <c:pt idx="52" formatCode="General">
                  <c:v>2022</c:v>
                </c:pt>
                <c:pt idx="53" formatCode="General">
                  <c:v>2023</c:v>
                </c:pt>
                <c:pt idx="54">
                  <c:v>2024</c:v>
                </c:pt>
              </c:numCache>
            </c:numRef>
          </c:cat>
          <c:val>
            <c:numRef>
              <c:f>'Bioenergian kehitys'!B16:B70</c:f>
              <c:numCache>
                <c:formatCode>#,##0</c:formatCode>
                <c:ptCount val="55"/>
                <c:pt idx="0">
                  <c:v>57666.2</c:v>
                </c:pt>
                <c:pt idx="1">
                  <c:v>54417.4</c:v>
                </c:pt>
                <c:pt idx="2">
                  <c:v>56447.9</c:v>
                </c:pt>
                <c:pt idx="3">
                  <c:v>58884.5</c:v>
                </c:pt>
                <c:pt idx="4">
                  <c:v>58072.3</c:v>
                </c:pt>
                <c:pt idx="5">
                  <c:v>48325.9</c:v>
                </c:pt>
                <c:pt idx="6">
                  <c:v>49950.3</c:v>
                </c:pt>
                <c:pt idx="7">
                  <c:v>46701.5</c:v>
                </c:pt>
                <c:pt idx="8">
                  <c:v>55635.7</c:v>
                </c:pt>
                <c:pt idx="9">
                  <c:v>65788.2</c:v>
                </c:pt>
                <c:pt idx="10">
                  <c:v>67412.600000000006</c:v>
                </c:pt>
                <c:pt idx="11">
                  <c:v>68224.800000000003</c:v>
                </c:pt>
                <c:pt idx="12">
                  <c:v>60508.9</c:v>
                </c:pt>
                <c:pt idx="13">
                  <c:v>66600.399999999994</c:v>
                </c:pt>
                <c:pt idx="14">
                  <c:v>74722.399999999994</c:v>
                </c:pt>
                <c:pt idx="15">
                  <c:v>75534.600000000006</c:v>
                </c:pt>
                <c:pt idx="16">
                  <c:v>77159</c:v>
                </c:pt>
                <c:pt idx="17">
                  <c:v>81626.100000000006</c:v>
                </c:pt>
                <c:pt idx="18">
                  <c:v>88123.7</c:v>
                </c:pt>
                <c:pt idx="19">
                  <c:v>91088.23</c:v>
                </c:pt>
                <c:pt idx="20">
                  <c:v>86052.59</c:v>
                </c:pt>
                <c:pt idx="21">
                  <c:v>80895.12</c:v>
                </c:pt>
                <c:pt idx="22">
                  <c:v>83494.16</c:v>
                </c:pt>
                <c:pt idx="23">
                  <c:v>95108.62</c:v>
                </c:pt>
                <c:pt idx="24">
                  <c:v>104367.7</c:v>
                </c:pt>
                <c:pt idx="25">
                  <c:v>108959</c:v>
                </c:pt>
                <c:pt idx="26">
                  <c:v>109643</c:v>
                </c:pt>
                <c:pt idx="27">
                  <c:v>128549</c:v>
                </c:pt>
                <c:pt idx="28">
                  <c:v>135353</c:v>
                </c:pt>
                <c:pt idx="29">
                  <c:v>142623</c:v>
                </c:pt>
                <c:pt idx="30">
                  <c:v>137928.935</c:v>
                </c:pt>
                <c:pt idx="31">
                  <c:v>126744.34299999999</c:v>
                </c:pt>
                <c:pt idx="32">
                  <c:v>140115.046</c:v>
                </c:pt>
                <c:pt idx="33">
                  <c:v>141193.66699999999</c:v>
                </c:pt>
                <c:pt idx="34">
                  <c:v>148216.95699999999</c:v>
                </c:pt>
                <c:pt idx="35">
                  <c:v>132127.45199999999</c:v>
                </c:pt>
                <c:pt idx="36">
                  <c:v>156029.573</c:v>
                </c:pt>
                <c:pt idx="37">
                  <c:v>153060.43700000001</c:v>
                </c:pt>
                <c:pt idx="38">
                  <c:v>143745.66800000001</c:v>
                </c:pt>
                <c:pt idx="39">
                  <c:v>110157.323</c:v>
                </c:pt>
                <c:pt idx="40">
                  <c:v>135681.79199999999</c:v>
                </c:pt>
                <c:pt idx="41">
                  <c:v>135108.758</c:v>
                </c:pt>
                <c:pt idx="42">
                  <c:v>135767.66500000001</c:v>
                </c:pt>
                <c:pt idx="43">
                  <c:v>140700.557</c:v>
                </c:pt>
                <c:pt idx="44">
                  <c:v>141905.01999999999</c:v>
                </c:pt>
                <c:pt idx="45">
                  <c:v>142056</c:v>
                </c:pt>
                <c:pt idx="46">
                  <c:v>146307</c:v>
                </c:pt>
                <c:pt idx="47">
                  <c:v>154761</c:v>
                </c:pt>
                <c:pt idx="48">
                  <c:v>167032</c:v>
                </c:pt>
                <c:pt idx="49">
                  <c:v>169744</c:v>
                </c:pt>
                <c:pt idx="50">
                  <c:v>158132.432</c:v>
                </c:pt>
                <c:pt idx="51" formatCode="0">
                  <c:v>166151</c:v>
                </c:pt>
                <c:pt idx="52" formatCode="General">
                  <c:v>142448</c:v>
                </c:pt>
                <c:pt idx="53" formatCode="General">
                  <c:v>141793</c:v>
                </c:pt>
                <c:pt idx="54" formatCode="General">
                  <c:v>141262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BA3-47D8-8CED-B81B7183B7D8}"/>
            </c:ext>
          </c:extLst>
        </c:ser>
        <c:ser>
          <c:idx val="2"/>
          <c:order val="2"/>
          <c:tx>
            <c:strRef>
              <c:f>'Bioenergian kehitys'!$D$6</c:f>
              <c:strCache>
                <c:ptCount val="1"/>
                <c:pt idx="0">
                  <c:v>Small-scale wood use</c:v>
                </c:pt>
              </c:strCache>
            </c:strRef>
          </c:tx>
          <c:spPr>
            <a:solidFill>
              <a:srgbClr val="40D2BE"/>
            </a:solidFill>
            <a:ln>
              <a:noFill/>
            </a:ln>
            <a:effectLst/>
          </c:spPr>
          <c:cat>
            <c:numRef>
              <c:f>'Bioenergian kehitys'!A16:A70</c:f>
              <c:numCache>
                <c:formatCode>0</c:formatCode>
                <c:ptCount val="55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  <c:pt idx="42">
                  <c:v>2012</c:v>
                </c:pt>
                <c:pt idx="43">
                  <c:v>2013</c:v>
                </c:pt>
                <c:pt idx="44">
                  <c:v>2014</c:v>
                </c:pt>
                <c:pt idx="45">
                  <c:v>2015</c:v>
                </c:pt>
                <c:pt idx="46">
                  <c:v>2016</c:v>
                </c:pt>
                <c:pt idx="47">
                  <c:v>2017</c:v>
                </c:pt>
                <c:pt idx="48">
                  <c:v>2018</c:v>
                </c:pt>
                <c:pt idx="49">
                  <c:v>2019</c:v>
                </c:pt>
                <c:pt idx="50">
                  <c:v>2020</c:v>
                </c:pt>
                <c:pt idx="51">
                  <c:v>2021</c:v>
                </c:pt>
                <c:pt idx="52" formatCode="General">
                  <c:v>2022</c:v>
                </c:pt>
                <c:pt idx="53" formatCode="General">
                  <c:v>2023</c:v>
                </c:pt>
                <c:pt idx="54">
                  <c:v>2024</c:v>
                </c:pt>
              </c:numCache>
            </c:numRef>
          </c:cat>
          <c:val>
            <c:numRef>
              <c:f>'Bioenergian kehitys'!D16:D70</c:f>
              <c:numCache>
                <c:formatCode>#,##0</c:formatCode>
                <c:ptCount val="55"/>
                <c:pt idx="0">
                  <c:v>92200</c:v>
                </c:pt>
                <c:pt idx="1">
                  <c:v>87800</c:v>
                </c:pt>
                <c:pt idx="2">
                  <c:v>82700</c:v>
                </c:pt>
                <c:pt idx="3">
                  <c:v>77800</c:v>
                </c:pt>
                <c:pt idx="4">
                  <c:v>72900</c:v>
                </c:pt>
                <c:pt idx="5">
                  <c:v>67600</c:v>
                </c:pt>
                <c:pt idx="6">
                  <c:v>65000</c:v>
                </c:pt>
                <c:pt idx="7">
                  <c:v>60700</c:v>
                </c:pt>
                <c:pt idx="8">
                  <c:v>54800</c:v>
                </c:pt>
                <c:pt idx="9">
                  <c:v>48700</c:v>
                </c:pt>
                <c:pt idx="10">
                  <c:v>43600</c:v>
                </c:pt>
                <c:pt idx="11">
                  <c:v>43700</c:v>
                </c:pt>
                <c:pt idx="12">
                  <c:v>43800</c:v>
                </c:pt>
                <c:pt idx="13">
                  <c:v>44000</c:v>
                </c:pt>
                <c:pt idx="14">
                  <c:v>44000</c:v>
                </c:pt>
                <c:pt idx="15">
                  <c:v>44100</c:v>
                </c:pt>
                <c:pt idx="16">
                  <c:v>44200</c:v>
                </c:pt>
                <c:pt idx="17">
                  <c:v>44400</c:v>
                </c:pt>
                <c:pt idx="18">
                  <c:v>44500</c:v>
                </c:pt>
                <c:pt idx="19">
                  <c:v>44600</c:v>
                </c:pt>
                <c:pt idx="20">
                  <c:v>44700</c:v>
                </c:pt>
                <c:pt idx="21">
                  <c:v>44800</c:v>
                </c:pt>
                <c:pt idx="22">
                  <c:v>44900</c:v>
                </c:pt>
                <c:pt idx="23">
                  <c:v>45000</c:v>
                </c:pt>
                <c:pt idx="24">
                  <c:v>45000</c:v>
                </c:pt>
                <c:pt idx="25">
                  <c:v>44700</c:v>
                </c:pt>
                <c:pt idx="26">
                  <c:v>46900</c:v>
                </c:pt>
                <c:pt idx="27">
                  <c:v>47000</c:v>
                </c:pt>
                <c:pt idx="28">
                  <c:v>47600</c:v>
                </c:pt>
                <c:pt idx="29">
                  <c:v>46550</c:v>
                </c:pt>
                <c:pt idx="30">
                  <c:v>45300</c:v>
                </c:pt>
                <c:pt idx="31">
                  <c:v>51010</c:v>
                </c:pt>
                <c:pt idx="32">
                  <c:v>52600</c:v>
                </c:pt>
                <c:pt idx="33">
                  <c:v>53250</c:v>
                </c:pt>
                <c:pt idx="34">
                  <c:v>53572.957999999999</c:v>
                </c:pt>
                <c:pt idx="35">
                  <c:v>53780</c:v>
                </c:pt>
                <c:pt idx="36">
                  <c:v>55520</c:v>
                </c:pt>
                <c:pt idx="37">
                  <c:v>55980</c:v>
                </c:pt>
                <c:pt idx="38">
                  <c:v>60550.491999999998</c:v>
                </c:pt>
                <c:pt idx="39">
                  <c:v>64287</c:v>
                </c:pt>
                <c:pt idx="40">
                  <c:v>71656</c:v>
                </c:pt>
                <c:pt idx="41">
                  <c:v>60905.553999999996</c:v>
                </c:pt>
                <c:pt idx="42">
                  <c:v>66134.554000000004</c:v>
                </c:pt>
                <c:pt idx="43">
                  <c:v>61458</c:v>
                </c:pt>
                <c:pt idx="44">
                  <c:v>62250.762999999999</c:v>
                </c:pt>
                <c:pt idx="45">
                  <c:v>58431</c:v>
                </c:pt>
                <c:pt idx="46">
                  <c:v>63495</c:v>
                </c:pt>
                <c:pt idx="47">
                  <c:v>62350</c:v>
                </c:pt>
                <c:pt idx="48" formatCode="General">
                  <c:v>61429</c:v>
                </c:pt>
                <c:pt idx="49">
                  <c:v>60443</c:v>
                </c:pt>
                <c:pt idx="50" formatCode="General">
                  <c:v>55011</c:v>
                </c:pt>
                <c:pt idx="51" formatCode="0">
                  <c:v>62095</c:v>
                </c:pt>
                <c:pt idx="52" formatCode="General">
                  <c:v>57206</c:v>
                </c:pt>
                <c:pt idx="53" formatCode="General">
                  <c:v>55700</c:v>
                </c:pt>
                <c:pt idx="54" formatCode="0.0">
                  <c:v>52161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BA3-47D8-8CED-B81B7183B7D8}"/>
            </c:ext>
          </c:extLst>
        </c:ser>
        <c:ser>
          <c:idx val="3"/>
          <c:order val="3"/>
          <c:tx>
            <c:strRef>
              <c:f>'Bioenergian kehitys'!$E$6</c:f>
              <c:strCache>
                <c:ptCount val="1"/>
                <c:pt idx="0">
                  <c:v>Recycled fuel (bio-based share)</c:v>
                </c:pt>
              </c:strCache>
            </c:strRef>
          </c:tx>
          <c:spPr>
            <a:solidFill>
              <a:srgbClr val="B7E6F9"/>
            </a:solidFill>
            <a:ln>
              <a:noFill/>
            </a:ln>
            <a:effectLst/>
          </c:spPr>
          <c:cat>
            <c:numRef>
              <c:f>'Bioenergian kehitys'!A16:A70</c:f>
              <c:numCache>
                <c:formatCode>0</c:formatCode>
                <c:ptCount val="55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  <c:pt idx="42">
                  <c:v>2012</c:v>
                </c:pt>
                <c:pt idx="43">
                  <c:v>2013</c:v>
                </c:pt>
                <c:pt idx="44">
                  <c:v>2014</c:v>
                </c:pt>
                <c:pt idx="45">
                  <c:v>2015</c:v>
                </c:pt>
                <c:pt idx="46">
                  <c:v>2016</c:v>
                </c:pt>
                <c:pt idx="47">
                  <c:v>2017</c:v>
                </c:pt>
                <c:pt idx="48">
                  <c:v>2018</c:v>
                </c:pt>
                <c:pt idx="49">
                  <c:v>2019</c:v>
                </c:pt>
                <c:pt idx="50">
                  <c:v>2020</c:v>
                </c:pt>
                <c:pt idx="51">
                  <c:v>2021</c:v>
                </c:pt>
                <c:pt idx="52" formatCode="General">
                  <c:v>2022</c:v>
                </c:pt>
                <c:pt idx="53" formatCode="General">
                  <c:v>2023</c:v>
                </c:pt>
                <c:pt idx="54">
                  <c:v>2024</c:v>
                </c:pt>
              </c:numCache>
            </c:numRef>
          </c:cat>
          <c:val>
            <c:numRef>
              <c:f>'Bioenergian kehitys'!E16:E70</c:f>
              <c:numCache>
                <c:formatCode>#,##0</c:formatCode>
                <c:ptCount val="5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328.44400000000002</c:v>
                </c:pt>
                <c:pt idx="21">
                  <c:v>323.27800000000002</c:v>
                </c:pt>
                <c:pt idx="22">
                  <c:v>360.05200000000002</c:v>
                </c:pt>
                <c:pt idx="23">
                  <c:v>349.54599999999999</c:v>
                </c:pt>
                <c:pt idx="24">
                  <c:v>294.928</c:v>
                </c:pt>
                <c:pt idx="25">
                  <c:v>282.22399999999999</c:v>
                </c:pt>
                <c:pt idx="26">
                  <c:v>335.07799999999997</c:v>
                </c:pt>
                <c:pt idx="27">
                  <c:v>459.28300000000002</c:v>
                </c:pt>
                <c:pt idx="28">
                  <c:v>1086.7840000000001</c:v>
                </c:pt>
                <c:pt idx="29">
                  <c:v>1758.08</c:v>
                </c:pt>
                <c:pt idx="30">
                  <c:v>2300.85</c:v>
                </c:pt>
                <c:pt idx="31">
                  <c:v>2978.5880000000002</c:v>
                </c:pt>
                <c:pt idx="32">
                  <c:v>2821.357</c:v>
                </c:pt>
                <c:pt idx="33">
                  <c:v>3495.7640000000001</c:v>
                </c:pt>
                <c:pt idx="34">
                  <c:v>4114.0820000000003</c:v>
                </c:pt>
                <c:pt idx="35">
                  <c:v>4742.8879999999999</c:v>
                </c:pt>
                <c:pt idx="36">
                  <c:v>4201.4459999999999</c:v>
                </c:pt>
                <c:pt idx="37">
                  <c:v>5022.4189999999999</c:v>
                </c:pt>
                <c:pt idx="38">
                  <c:v>5942.442</c:v>
                </c:pt>
                <c:pt idx="39">
                  <c:v>5798.5119999999997</c:v>
                </c:pt>
                <c:pt idx="40">
                  <c:v>6089.2629999999999</c:v>
                </c:pt>
                <c:pt idx="41">
                  <c:v>5842.8559999999998</c:v>
                </c:pt>
                <c:pt idx="42">
                  <c:v>8081.9989999999998</c:v>
                </c:pt>
                <c:pt idx="43">
                  <c:v>9315.6869999999999</c:v>
                </c:pt>
                <c:pt idx="44">
                  <c:v>10325.974</c:v>
                </c:pt>
                <c:pt idx="45">
                  <c:v>11480</c:v>
                </c:pt>
                <c:pt idx="46">
                  <c:v>12823</c:v>
                </c:pt>
                <c:pt idx="47">
                  <c:v>13684</c:v>
                </c:pt>
                <c:pt idx="48">
                  <c:v>14606</c:v>
                </c:pt>
                <c:pt idx="49" formatCode="#,##0;[Red]#,##0">
                  <c:v>14645</c:v>
                </c:pt>
                <c:pt idx="50">
                  <c:v>13832.83</c:v>
                </c:pt>
                <c:pt idx="51" formatCode="0">
                  <c:v>12475</c:v>
                </c:pt>
                <c:pt idx="52" formatCode="General">
                  <c:v>12243</c:v>
                </c:pt>
                <c:pt idx="53" formatCode="General">
                  <c:v>11788</c:v>
                </c:pt>
                <c:pt idx="54" formatCode="General">
                  <c:v>12317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BA3-47D8-8CED-B81B7183B7D8}"/>
            </c:ext>
          </c:extLst>
        </c:ser>
        <c:ser>
          <c:idx val="4"/>
          <c:order val="4"/>
          <c:tx>
            <c:strRef>
              <c:f>'Bioenergian kehitys'!$F$6</c:f>
              <c:strCache>
                <c:ptCount val="1"/>
                <c:pt idx="0">
                  <c:v>Other bioenergy</c:v>
                </c:pt>
              </c:strCache>
            </c:strRef>
          </c:tx>
          <c:spPr>
            <a:solidFill>
              <a:srgbClr val="108337"/>
            </a:solidFill>
            <a:ln>
              <a:noFill/>
            </a:ln>
            <a:effectLst/>
          </c:spPr>
          <c:cat>
            <c:numRef>
              <c:f>'Bioenergian kehitys'!A16:A70</c:f>
              <c:numCache>
                <c:formatCode>0</c:formatCode>
                <c:ptCount val="55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  <c:pt idx="42">
                  <c:v>2012</c:v>
                </c:pt>
                <c:pt idx="43">
                  <c:v>2013</c:v>
                </c:pt>
                <c:pt idx="44">
                  <c:v>2014</c:v>
                </c:pt>
                <c:pt idx="45">
                  <c:v>2015</c:v>
                </c:pt>
                <c:pt idx="46">
                  <c:v>2016</c:v>
                </c:pt>
                <c:pt idx="47">
                  <c:v>2017</c:v>
                </c:pt>
                <c:pt idx="48">
                  <c:v>2018</c:v>
                </c:pt>
                <c:pt idx="49">
                  <c:v>2019</c:v>
                </c:pt>
                <c:pt idx="50">
                  <c:v>2020</c:v>
                </c:pt>
                <c:pt idx="51">
                  <c:v>2021</c:v>
                </c:pt>
                <c:pt idx="52" formatCode="General">
                  <c:v>2022</c:v>
                </c:pt>
                <c:pt idx="53" formatCode="General">
                  <c:v>2023</c:v>
                </c:pt>
                <c:pt idx="54">
                  <c:v>2024</c:v>
                </c:pt>
              </c:numCache>
            </c:numRef>
          </c:cat>
          <c:val>
            <c:numRef>
              <c:f>'Bioenergian kehitys'!F16:F70</c:f>
              <c:numCache>
                <c:formatCode>#,##0</c:formatCode>
                <c:ptCount val="5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69.522999999999996</c:v>
                </c:pt>
                <c:pt idx="28">
                  <c:v>63.551000000000002</c:v>
                </c:pt>
                <c:pt idx="29">
                  <c:v>109.46899999999999</c:v>
                </c:pt>
                <c:pt idx="30">
                  <c:v>345.10199999999998</c:v>
                </c:pt>
                <c:pt idx="31">
                  <c:v>323.28399999999999</c:v>
                </c:pt>
                <c:pt idx="32">
                  <c:v>526.61500000000001</c:v>
                </c:pt>
                <c:pt idx="33">
                  <c:v>896.18499999999995</c:v>
                </c:pt>
                <c:pt idx="34">
                  <c:v>860.81100000000004</c:v>
                </c:pt>
                <c:pt idx="35">
                  <c:v>905.77700000000004</c:v>
                </c:pt>
                <c:pt idx="36">
                  <c:v>1035.8330000000001</c:v>
                </c:pt>
                <c:pt idx="37">
                  <c:v>1164.8340000000001</c:v>
                </c:pt>
                <c:pt idx="38">
                  <c:v>1595.83</c:v>
                </c:pt>
                <c:pt idx="39">
                  <c:v>2229.252</c:v>
                </c:pt>
                <c:pt idx="40">
                  <c:v>2218.768</c:v>
                </c:pt>
                <c:pt idx="41">
                  <c:v>2129.4589999999998</c:v>
                </c:pt>
                <c:pt idx="42">
                  <c:v>2549.384</c:v>
                </c:pt>
                <c:pt idx="43">
                  <c:v>3850.8249999999998</c:v>
                </c:pt>
                <c:pt idx="44">
                  <c:v>3339.36</c:v>
                </c:pt>
                <c:pt idx="45" formatCode="#,##0;[Red]#,##0">
                  <c:v>3169</c:v>
                </c:pt>
                <c:pt idx="46">
                  <c:v>4119</c:v>
                </c:pt>
                <c:pt idx="47">
                  <c:v>4002</c:v>
                </c:pt>
                <c:pt idx="48" formatCode="#,##0;[Red]#,##0">
                  <c:v>4270</c:v>
                </c:pt>
                <c:pt idx="49">
                  <c:v>4110</c:v>
                </c:pt>
                <c:pt idx="50">
                  <c:v>4250.46</c:v>
                </c:pt>
                <c:pt idx="51" formatCode="0">
                  <c:v>2856</c:v>
                </c:pt>
                <c:pt idx="52" formatCode="General">
                  <c:v>2288</c:v>
                </c:pt>
                <c:pt idx="53" formatCode="General">
                  <c:v>1928</c:v>
                </c:pt>
                <c:pt idx="54" formatCode="General">
                  <c:v>1652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BA3-47D8-8CED-B81B7183B7D8}"/>
            </c:ext>
          </c:extLst>
        </c:ser>
        <c:ser>
          <c:idx val="5"/>
          <c:order val="5"/>
          <c:tx>
            <c:strRef>
              <c:f>'Bioenergian kehitys'!$G$6</c:f>
              <c:strCache>
                <c:ptCount val="1"/>
                <c:pt idx="0">
                  <c:v>Biogas</c:v>
                </c:pt>
              </c:strCache>
            </c:strRef>
          </c:tx>
          <c:spPr>
            <a:solidFill>
              <a:srgbClr val="F1D36A"/>
            </a:solidFill>
            <a:ln>
              <a:noFill/>
            </a:ln>
            <a:effectLst/>
          </c:spPr>
          <c:cat>
            <c:numRef>
              <c:f>'Bioenergian kehitys'!A16:A70</c:f>
              <c:numCache>
                <c:formatCode>0</c:formatCode>
                <c:ptCount val="55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  <c:pt idx="42">
                  <c:v>2012</c:v>
                </c:pt>
                <c:pt idx="43">
                  <c:v>2013</c:v>
                </c:pt>
                <c:pt idx="44">
                  <c:v>2014</c:v>
                </c:pt>
                <c:pt idx="45">
                  <c:v>2015</c:v>
                </c:pt>
                <c:pt idx="46">
                  <c:v>2016</c:v>
                </c:pt>
                <c:pt idx="47">
                  <c:v>2017</c:v>
                </c:pt>
                <c:pt idx="48">
                  <c:v>2018</c:v>
                </c:pt>
                <c:pt idx="49">
                  <c:v>2019</c:v>
                </c:pt>
                <c:pt idx="50">
                  <c:v>2020</c:v>
                </c:pt>
                <c:pt idx="51">
                  <c:v>2021</c:v>
                </c:pt>
                <c:pt idx="52" formatCode="General">
                  <c:v>2022</c:v>
                </c:pt>
                <c:pt idx="53" formatCode="General">
                  <c:v>2023</c:v>
                </c:pt>
                <c:pt idx="54">
                  <c:v>2024</c:v>
                </c:pt>
              </c:numCache>
            </c:numRef>
          </c:cat>
          <c:val>
            <c:numRef>
              <c:f>'Bioenergian kehitys'!G16:G70</c:f>
              <c:numCache>
                <c:formatCode>#,##0</c:formatCode>
                <c:ptCount val="5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649.58100000000002</c:v>
                </c:pt>
                <c:pt idx="26">
                  <c:v>685.25</c:v>
                </c:pt>
                <c:pt idx="27">
                  <c:v>707.57899999999995</c:v>
                </c:pt>
                <c:pt idx="28">
                  <c:v>782.50599999999997</c:v>
                </c:pt>
                <c:pt idx="29">
                  <c:v>764.28700000000003</c:v>
                </c:pt>
                <c:pt idx="30">
                  <c:v>857.32799999999997</c:v>
                </c:pt>
                <c:pt idx="31">
                  <c:v>751.54100000000005</c:v>
                </c:pt>
                <c:pt idx="32">
                  <c:v>879.399</c:v>
                </c:pt>
                <c:pt idx="33">
                  <c:v>966.96</c:v>
                </c:pt>
                <c:pt idx="34">
                  <c:v>1108.037</c:v>
                </c:pt>
                <c:pt idx="35">
                  <c:v>1746.7239999999999</c:v>
                </c:pt>
                <c:pt idx="36">
                  <c:v>1525.7940000000001</c:v>
                </c:pt>
                <c:pt idx="37">
                  <c:v>1747.2149999999999</c:v>
                </c:pt>
                <c:pt idx="38">
                  <c:v>1884.6859999999999</c:v>
                </c:pt>
                <c:pt idx="39">
                  <c:v>1733.5719999999999</c:v>
                </c:pt>
                <c:pt idx="40">
                  <c:v>1692.3530000000001</c:v>
                </c:pt>
                <c:pt idx="41">
                  <c:v>2221.42</c:v>
                </c:pt>
                <c:pt idx="42">
                  <c:v>2425.1990000000001</c:v>
                </c:pt>
                <c:pt idx="43">
                  <c:v>2427.6849999999999</c:v>
                </c:pt>
                <c:pt idx="44">
                  <c:v>2554.9409999999998</c:v>
                </c:pt>
                <c:pt idx="45">
                  <c:v>2655</c:v>
                </c:pt>
                <c:pt idx="46">
                  <c:v>2630</c:v>
                </c:pt>
                <c:pt idx="47">
                  <c:v>2865</c:v>
                </c:pt>
                <c:pt idx="48" formatCode="#,##0;[Red]#,##0">
                  <c:v>2846</c:v>
                </c:pt>
                <c:pt idx="49">
                  <c:v>2667</c:v>
                </c:pt>
                <c:pt idx="50">
                  <c:v>2635.8180000000002</c:v>
                </c:pt>
                <c:pt idx="51" formatCode="General">
                  <c:v>2925</c:v>
                </c:pt>
                <c:pt idx="52" formatCode="General">
                  <c:v>2980</c:v>
                </c:pt>
                <c:pt idx="53" formatCode="General">
                  <c:v>2930</c:v>
                </c:pt>
                <c:pt idx="54" formatCode="General">
                  <c:v>3055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3BA3-47D8-8CED-B81B7183B7D8}"/>
            </c:ext>
          </c:extLst>
        </c:ser>
        <c:ser>
          <c:idx val="7"/>
          <c:order val="7"/>
          <c:tx>
            <c:strRef>
              <c:f>'Bioenergian kehitys'!$I$6</c:f>
              <c:strCache>
                <c:ptCount val="1"/>
                <c:pt idx="0">
                  <c:v>Biofuel</c:v>
                </c:pt>
              </c:strCache>
            </c:strRef>
          </c:tx>
          <c:spPr>
            <a:solidFill>
              <a:srgbClr val="38AB45"/>
            </a:solidFill>
            <a:ln>
              <a:noFill/>
            </a:ln>
            <a:effectLst/>
          </c:spPr>
          <c:cat>
            <c:numRef>
              <c:f>'Bioenergian kehitys'!A16:A70</c:f>
              <c:numCache>
                <c:formatCode>0</c:formatCode>
                <c:ptCount val="55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  <c:pt idx="42">
                  <c:v>2012</c:v>
                </c:pt>
                <c:pt idx="43">
                  <c:v>2013</c:v>
                </c:pt>
                <c:pt idx="44">
                  <c:v>2014</c:v>
                </c:pt>
                <c:pt idx="45">
                  <c:v>2015</c:v>
                </c:pt>
                <c:pt idx="46">
                  <c:v>2016</c:v>
                </c:pt>
                <c:pt idx="47">
                  <c:v>2017</c:v>
                </c:pt>
                <c:pt idx="48">
                  <c:v>2018</c:v>
                </c:pt>
                <c:pt idx="49">
                  <c:v>2019</c:v>
                </c:pt>
                <c:pt idx="50">
                  <c:v>2020</c:v>
                </c:pt>
                <c:pt idx="51">
                  <c:v>2021</c:v>
                </c:pt>
                <c:pt idx="52" formatCode="General">
                  <c:v>2022</c:v>
                </c:pt>
                <c:pt idx="53" formatCode="General">
                  <c:v>2023</c:v>
                </c:pt>
                <c:pt idx="54">
                  <c:v>2024</c:v>
                </c:pt>
              </c:numCache>
            </c:numRef>
          </c:cat>
          <c:val>
            <c:numRef>
              <c:f>'Bioenergian kehitys'!$I$16:$I$69</c:f>
              <c:numCache>
                <c:formatCode>#,##0</c:formatCode>
                <c:ptCount val="5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33.146999999999998</c:v>
                </c:pt>
                <c:pt idx="33">
                  <c:v>175.98400000000001</c:v>
                </c:pt>
                <c:pt idx="34">
                  <c:v>186.01599999999999</c:v>
                </c:pt>
                <c:pt idx="35">
                  <c:v>0</c:v>
                </c:pt>
                <c:pt idx="36">
                  <c:v>34.335999999999999</c:v>
                </c:pt>
                <c:pt idx="37">
                  <c:v>75.775999999999996</c:v>
                </c:pt>
                <c:pt idx="38">
                  <c:v>3140.7220000000002</c:v>
                </c:pt>
                <c:pt idx="39">
                  <c:v>6608.4089999999997</c:v>
                </c:pt>
                <c:pt idx="40">
                  <c:v>7657.4570000000003</c:v>
                </c:pt>
                <c:pt idx="41">
                  <c:v>9783.1059999999998</c:v>
                </c:pt>
                <c:pt idx="42">
                  <c:v>8861.7860000000001</c:v>
                </c:pt>
                <c:pt idx="43">
                  <c:v>9540.0619999999999</c:v>
                </c:pt>
                <c:pt idx="44">
                  <c:v>20997.48</c:v>
                </c:pt>
                <c:pt idx="45">
                  <c:v>20926</c:v>
                </c:pt>
                <c:pt idx="46">
                  <c:v>7549</c:v>
                </c:pt>
                <c:pt idx="47">
                  <c:v>16516</c:v>
                </c:pt>
                <c:pt idx="48" formatCode="#,##0;[Red]#,##0">
                  <c:v>15513</c:v>
                </c:pt>
                <c:pt idx="49" formatCode="#,##0;[Red]#,##0">
                  <c:v>18114</c:v>
                </c:pt>
                <c:pt idx="50">
                  <c:v>16755.697</c:v>
                </c:pt>
                <c:pt idx="51" formatCode="General">
                  <c:v>30379</c:v>
                </c:pt>
                <c:pt idx="52" formatCode="General">
                  <c:v>25698</c:v>
                </c:pt>
                <c:pt idx="53" formatCode="General">
                  <c:v>26213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BA3-47D8-8CED-B81B7183B7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93535800"/>
        <c:axId val="593533504"/>
        <c:extLst>
          <c:ext xmlns:c15="http://schemas.microsoft.com/office/drawing/2012/chart" uri="{02D57815-91ED-43cb-92C2-25804820EDAC}">
            <c15:filteredAreaSeries>
              <c15:ser>
                <c:idx val="6"/>
                <c:order val="6"/>
                <c:tx>
                  <c:strRef>
                    <c:extLst>
                      <c:ext uri="{02D57815-91ED-43cb-92C2-25804820EDAC}">
                        <c15:formulaRef>
                          <c15:sqref>'Bioenergian kehitys'!$H$7:$H$15</c15:sqref>
                        </c15:formulaRef>
                      </c:ext>
                    </c:extLst>
                    <c:strCache>
                      <c:ptCount val="9"/>
                      <c:pt idx="0">
                        <c:v>Lämpöpumput4)</c:v>
                      </c:pt>
                      <c:pt idx="1">
                        <c:v>Värmepumpar4)</c:v>
                      </c:pt>
                      <c:pt idx="2">
                        <c:v>Heat pumps4)</c:v>
                      </c:pt>
                    </c:strCache>
                  </c:strRef>
                </c:tx>
                <c:spPr>
                  <a:solidFill>
                    <a:schemeClr val="accent1">
                      <a:lumMod val="60000"/>
                    </a:schemeClr>
                  </a:solidFill>
                  <a:ln>
                    <a:noFill/>
                  </a:ln>
                  <a:effectLst/>
                </c:spPr>
                <c:cat>
                  <c:numRef>
                    <c:extLst>
                      <c:ext uri="{02D57815-91ED-43cb-92C2-25804820EDAC}">
                        <c15:formulaRef>
                          <c15:sqref>'Bioenergian kehitys'!A16:A70</c15:sqref>
                        </c15:formulaRef>
                      </c:ext>
                    </c:extLst>
                    <c:numCache>
                      <c:formatCode>0</c:formatCode>
                      <c:ptCount val="55"/>
                      <c:pt idx="0">
                        <c:v>1970</c:v>
                      </c:pt>
                      <c:pt idx="1">
                        <c:v>1971</c:v>
                      </c:pt>
                      <c:pt idx="2">
                        <c:v>1972</c:v>
                      </c:pt>
                      <c:pt idx="3">
                        <c:v>1973</c:v>
                      </c:pt>
                      <c:pt idx="4">
                        <c:v>1974</c:v>
                      </c:pt>
                      <c:pt idx="5">
                        <c:v>1975</c:v>
                      </c:pt>
                      <c:pt idx="6">
                        <c:v>1976</c:v>
                      </c:pt>
                      <c:pt idx="7">
                        <c:v>1977</c:v>
                      </c:pt>
                      <c:pt idx="8">
                        <c:v>1978</c:v>
                      </c:pt>
                      <c:pt idx="9">
                        <c:v>1979</c:v>
                      </c:pt>
                      <c:pt idx="10">
                        <c:v>1980</c:v>
                      </c:pt>
                      <c:pt idx="11">
                        <c:v>1981</c:v>
                      </c:pt>
                      <c:pt idx="12">
                        <c:v>1982</c:v>
                      </c:pt>
                      <c:pt idx="13">
                        <c:v>1983</c:v>
                      </c:pt>
                      <c:pt idx="14">
                        <c:v>1984</c:v>
                      </c:pt>
                      <c:pt idx="15">
                        <c:v>1985</c:v>
                      </c:pt>
                      <c:pt idx="16">
                        <c:v>1986</c:v>
                      </c:pt>
                      <c:pt idx="17">
                        <c:v>1987</c:v>
                      </c:pt>
                      <c:pt idx="18">
                        <c:v>1988</c:v>
                      </c:pt>
                      <c:pt idx="19">
                        <c:v>1989</c:v>
                      </c:pt>
                      <c:pt idx="20">
                        <c:v>1990</c:v>
                      </c:pt>
                      <c:pt idx="21">
                        <c:v>1991</c:v>
                      </c:pt>
                      <c:pt idx="22">
                        <c:v>1992</c:v>
                      </c:pt>
                      <c:pt idx="23">
                        <c:v>1993</c:v>
                      </c:pt>
                      <c:pt idx="24">
                        <c:v>1994</c:v>
                      </c:pt>
                      <c:pt idx="25">
                        <c:v>1995</c:v>
                      </c:pt>
                      <c:pt idx="26">
                        <c:v>1996</c:v>
                      </c:pt>
                      <c:pt idx="27">
                        <c:v>1997</c:v>
                      </c:pt>
                      <c:pt idx="28">
                        <c:v>1998</c:v>
                      </c:pt>
                      <c:pt idx="29">
                        <c:v>1999</c:v>
                      </c:pt>
                      <c:pt idx="30">
                        <c:v>2000</c:v>
                      </c:pt>
                      <c:pt idx="31">
                        <c:v>2001</c:v>
                      </c:pt>
                      <c:pt idx="32">
                        <c:v>2002</c:v>
                      </c:pt>
                      <c:pt idx="33">
                        <c:v>2003</c:v>
                      </c:pt>
                      <c:pt idx="34">
                        <c:v>2004</c:v>
                      </c:pt>
                      <c:pt idx="35">
                        <c:v>2005</c:v>
                      </c:pt>
                      <c:pt idx="36">
                        <c:v>2006</c:v>
                      </c:pt>
                      <c:pt idx="37">
                        <c:v>2007</c:v>
                      </c:pt>
                      <c:pt idx="38">
                        <c:v>2008</c:v>
                      </c:pt>
                      <c:pt idx="39">
                        <c:v>2009</c:v>
                      </c:pt>
                      <c:pt idx="40">
                        <c:v>2010</c:v>
                      </c:pt>
                      <c:pt idx="41">
                        <c:v>2011</c:v>
                      </c:pt>
                      <c:pt idx="42">
                        <c:v>2012</c:v>
                      </c:pt>
                      <c:pt idx="43">
                        <c:v>2013</c:v>
                      </c:pt>
                      <c:pt idx="44">
                        <c:v>2014</c:v>
                      </c:pt>
                      <c:pt idx="45">
                        <c:v>2015</c:v>
                      </c:pt>
                      <c:pt idx="46">
                        <c:v>2016</c:v>
                      </c:pt>
                      <c:pt idx="47">
                        <c:v>2017</c:v>
                      </c:pt>
                      <c:pt idx="48">
                        <c:v>2018</c:v>
                      </c:pt>
                      <c:pt idx="49">
                        <c:v>2019</c:v>
                      </c:pt>
                      <c:pt idx="50">
                        <c:v>2020</c:v>
                      </c:pt>
                      <c:pt idx="51">
                        <c:v>2021</c:v>
                      </c:pt>
                      <c:pt idx="52" formatCode="General">
                        <c:v>2022</c:v>
                      </c:pt>
                      <c:pt idx="53" formatCode="General">
                        <c:v>2023</c:v>
                      </c:pt>
                      <c:pt idx="54">
                        <c:v>2024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'Bioenergian kehitys'!H16:H70</c15:sqref>
                        </c15:formulaRef>
                      </c:ext>
                    </c:extLst>
                    <c:numCache>
                      <c:formatCode>#,##0</c:formatCode>
                      <c:ptCount val="55"/>
                      <c:pt idx="0">
                        <c:v>0</c:v>
                      </c:pt>
                      <c:pt idx="1">
                        <c:v>0</c:v>
                      </c:pt>
                      <c:pt idx="2">
                        <c:v>0</c:v>
                      </c:pt>
                      <c:pt idx="3">
                        <c:v>0</c:v>
                      </c:pt>
                      <c:pt idx="4">
                        <c:v>0</c:v>
                      </c:pt>
                      <c:pt idx="5">
                        <c:v>0</c:v>
                      </c:pt>
                      <c:pt idx="6">
                        <c:v>20</c:v>
                      </c:pt>
                      <c:pt idx="7">
                        <c:v>60</c:v>
                      </c:pt>
                      <c:pt idx="8">
                        <c:v>140</c:v>
                      </c:pt>
                      <c:pt idx="9">
                        <c:v>230</c:v>
                      </c:pt>
                      <c:pt idx="10">
                        <c:v>410</c:v>
                      </c:pt>
                      <c:pt idx="11">
                        <c:v>580</c:v>
                      </c:pt>
                      <c:pt idx="12">
                        <c:v>760</c:v>
                      </c:pt>
                      <c:pt idx="13">
                        <c:v>920</c:v>
                      </c:pt>
                      <c:pt idx="14">
                        <c:v>1080</c:v>
                      </c:pt>
                      <c:pt idx="15">
                        <c:v>1390</c:v>
                      </c:pt>
                      <c:pt idx="16">
                        <c:v>1260</c:v>
                      </c:pt>
                      <c:pt idx="17">
                        <c:v>1410</c:v>
                      </c:pt>
                      <c:pt idx="18">
                        <c:v>1250</c:v>
                      </c:pt>
                      <c:pt idx="19">
                        <c:v>1080</c:v>
                      </c:pt>
                      <c:pt idx="20">
                        <c:v>1150</c:v>
                      </c:pt>
                      <c:pt idx="21">
                        <c:v>1230</c:v>
                      </c:pt>
                      <c:pt idx="22">
                        <c:v>1230</c:v>
                      </c:pt>
                      <c:pt idx="23">
                        <c:v>1310</c:v>
                      </c:pt>
                      <c:pt idx="24">
                        <c:v>1370</c:v>
                      </c:pt>
                      <c:pt idx="25">
                        <c:v>1390</c:v>
                      </c:pt>
                      <c:pt idx="26">
                        <c:v>1510</c:v>
                      </c:pt>
                      <c:pt idx="27">
                        <c:v>1540</c:v>
                      </c:pt>
                      <c:pt idx="28">
                        <c:v>1610</c:v>
                      </c:pt>
                      <c:pt idx="29">
                        <c:v>1650</c:v>
                      </c:pt>
                      <c:pt idx="30">
                        <c:v>1450</c:v>
                      </c:pt>
                      <c:pt idx="31">
                        <c:v>1640</c:v>
                      </c:pt>
                      <c:pt idx="32">
                        <c:v>1620</c:v>
                      </c:pt>
                      <c:pt idx="33">
                        <c:v>1690</c:v>
                      </c:pt>
                      <c:pt idx="34">
                        <c:v>1870</c:v>
                      </c:pt>
                      <c:pt idx="35">
                        <c:v>2280</c:v>
                      </c:pt>
                      <c:pt idx="36">
                        <c:v>3060</c:v>
                      </c:pt>
                      <c:pt idx="37">
                        <c:v>3830</c:v>
                      </c:pt>
                      <c:pt idx="38">
                        <c:v>6462</c:v>
                      </c:pt>
                      <c:pt idx="39">
                        <c:v>8939</c:v>
                      </c:pt>
                      <c:pt idx="40">
                        <c:v>10352</c:v>
                      </c:pt>
                      <c:pt idx="41">
                        <c:v>11974</c:v>
                      </c:pt>
                      <c:pt idx="42">
                        <c:v>15662</c:v>
                      </c:pt>
                      <c:pt idx="43">
                        <c:v>16136</c:v>
                      </c:pt>
                      <c:pt idx="44">
                        <c:v>17848</c:v>
                      </c:pt>
                      <c:pt idx="45">
                        <c:v>17286</c:v>
                      </c:pt>
                      <c:pt idx="46">
                        <c:v>21318</c:v>
                      </c:pt>
                      <c:pt idx="47">
                        <c:v>22975</c:v>
                      </c:pt>
                      <c:pt idx="48">
                        <c:v>23842</c:v>
                      </c:pt>
                      <c:pt idx="49">
                        <c:v>25087</c:v>
                      </c:pt>
                      <c:pt idx="50">
                        <c:v>23723.272000000001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7-3BA3-47D8-8CED-B81B7183B7D8}"/>
                  </c:ext>
                </c:extLst>
              </c15:ser>
            </c15:filteredAreaSeries>
          </c:ext>
        </c:extLst>
      </c:areaChart>
      <c:catAx>
        <c:axId val="593535800"/>
        <c:scaling>
          <c:orientation val="minMax"/>
        </c:scaling>
        <c:delete val="0"/>
        <c:axPos val="b"/>
        <c:numFmt formatCode="0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rgbClr val="006B78"/>
                </a:solidFill>
                <a:latin typeface="Roboto" panose="02000000000000000000" pitchFamily="2" charset="0"/>
                <a:ea typeface="+mn-ea"/>
                <a:cs typeface="+mn-cs"/>
              </a:defRPr>
            </a:pPr>
            <a:endParaRPr lang="fi-FI"/>
          </a:p>
        </c:txPr>
        <c:crossAx val="593533504"/>
        <c:crosses val="autoZero"/>
        <c:auto val="1"/>
        <c:lblAlgn val="ctr"/>
        <c:lblOffset val="100"/>
        <c:noMultiLvlLbl val="0"/>
      </c:catAx>
      <c:valAx>
        <c:axId val="5935335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rgbClr val="006B78"/>
                    </a:solidFill>
                    <a:latin typeface="Roboto" panose="02000000000000000000" pitchFamily="2" charset="0"/>
                    <a:ea typeface="+mn-ea"/>
                    <a:cs typeface="+mn-cs"/>
                  </a:defRPr>
                </a:pPr>
                <a:r>
                  <a:rPr lang="fi-FI" sz="1200" baseline="0">
                    <a:solidFill>
                      <a:srgbClr val="006B78"/>
                    </a:solidFill>
                    <a:latin typeface="Roboto" panose="02000000000000000000" pitchFamily="2" charset="0"/>
                  </a:rPr>
                  <a:t>TJ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rgbClr val="006B78"/>
                  </a:solidFill>
                  <a:latin typeface="Roboto" panose="02000000000000000000" pitchFamily="2" charset="0"/>
                  <a:ea typeface="+mn-ea"/>
                  <a:cs typeface="+mn-cs"/>
                </a:defRPr>
              </a:pPr>
              <a:endParaRPr lang="fi-FI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06B78"/>
                </a:solidFill>
                <a:latin typeface="Roboto" panose="02000000000000000000" pitchFamily="2" charset="0"/>
                <a:ea typeface="+mn-ea"/>
                <a:cs typeface="+mn-cs"/>
              </a:defRPr>
            </a:pPr>
            <a:endParaRPr lang="fi-FI"/>
          </a:p>
        </c:txPr>
        <c:crossAx val="593535800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235808523553082"/>
          <c:y val="2.7235275439740879E-2"/>
          <c:w val="0.17476930426328388"/>
          <c:h val="0.8387755122743979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t" anchorCtr="0"/>
        <a:lstStyle/>
        <a:p>
          <a:pPr>
            <a:defRPr sz="1100" b="0" i="0" u="none" strike="noStrike" kern="1200" baseline="0">
              <a:solidFill>
                <a:srgbClr val="006B78"/>
              </a:solidFill>
              <a:latin typeface="Roboto" panose="02000000000000000000" pitchFamily="2" charset="0"/>
              <a:ea typeface="+mn-ea"/>
              <a:cs typeface="+mn-cs"/>
            </a:defRPr>
          </a:pPr>
          <a:endParaRPr lang="fi-FI"/>
        </a:p>
      </c:txPr>
    </c:legend>
    <c:plotVisOnly val="1"/>
    <c:dispBlanksAs val="zero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cked"/>
        <c:varyColors val="0"/>
        <c:ser>
          <c:idx val="1"/>
          <c:order val="0"/>
          <c:tx>
            <c:strRef>
              <c:f>Biojakeet!$B$5</c:f>
              <c:strCache>
                <c:ptCount val="1"/>
                <c:pt idx="0">
                  <c:v>Biogas</c:v>
                </c:pt>
              </c:strCache>
            </c:strRef>
          </c:tx>
          <c:spPr>
            <a:solidFill>
              <a:srgbClr val="006B78"/>
            </a:solidFill>
            <a:ln>
              <a:noFill/>
            </a:ln>
            <a:effectLst/>
          </c:spPr>
          <c:cat>
            <c:numRef>
              <c:f>Biojakeet!$A$41:$A$64</c:f>
              <c:numCache>
                <c:formatCode>0</c:formatCode>
                <c:ptCount val="24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  <c:pt idx="15">
                  <c:v>2017</c:v>
                </c:pt>
                <c:pt idx="16">
                  <c:v>2018</c:v>
                </c:pt>
                <c:pt idx="17">
                  <c:v>2019</c:v>
                </c:pt>
                <c:pt idx="18">
                  <c:v>2020</c:v>
                </c:pt>
                <c:pt idx="19">
                  <c:v>2021</c:v>
                </c:pt>
                <c:pt idx="20">
                  <c:v>2022</c:v>
                </c:pt>
                <c:pt idx="21">
                  <c:v>2023</c:v>
                </c:pt>
                <c:pt idx="22">
                  <c:v>2024</c:v>
                </c:pt>
                <c:pt idx="23">
                  <c:v>2025</c:v>
                </c:pt>
              </c:numCache>
            </c:numRef>
          </c:cat>
          <c:val>
            <c:numRef>
              <c:f>Biojakeet!$B$41:$B$64</c:f>
              <c:numCache>
                <c:formatCode>#,##0</c:formatCode>
                <c:ptCount val="24"/>
                <c:pt idx="0">
                  <c:v>7.0000000000000001E-3</c:v>
                </c:pt>
                <c:pt idx="1">
                  <c:v>6.8000000000000005E-2</c:v>
                </c:pt>
                <c:pt idx="2">
                  <c:v>6.8000000000000005E-2</c:v>
                </c:pt>
                <c:pt idx="3">
                  <c:v>6.8000000000000005E-2</c:v>
                </c:pt>
                <c:pt idx="4">
                  <c:v>0.108</c:v>
                </c:pt>
                <c:pt idx="5">
                  <c:v>0.216</c:v>
                </c:pt>
                <c:pt idx="6">
                  <c:v>0.28799999999999998</c:v>
                </c:pt>
                <c:pt idx="7">
                  <c:v>1.476</c:v>
                </c:pt>
                <c:pt idx="8">
                  <c:v>2.4119999999999999</c:v>
                </c:pt>
                <c:pt idx="9">
                  <c:v>5.5259999999999998</c:v>
                </c:pt>
                <c:pt idx="10">
                  <c:v>14.500999999999999</c:v>
                </c:pt>
                <c:pt idx="11">
                  <c:v>38.938000000000002</c:v>
                </c:pt>
                <c:pt idx="12">
                  <c:v>61.2</c:v>
                </c:pt>
                <c:pt idx="13">
                  <c:v>82.08</c:v>
                </c:pt>
                <c:pt idx="14">
                  <c:v>77</c:v>
                </c:pt>
                <c:pt idx="15">
                  <c:v>109</c:v>
                </c:pt>
                <c:pt idx="16">
                  <c:v>194.83099999999999</c:v>
                </c:pt>
                <c:pt idx="17">
                  <c:v>284.59699999999998</c:v>
                </c:pt>
                <c:pt idx="18">
                  <c:v>400</c:v>
                </c:pt>
                <c:pt idx="19">
                  <c:v>505</c:v>
                </c:pt>
                <c:pt idx="20">
                  <c:v>1159</c:v>
                </c:pt>
                <c:pt idx="21">
                  <c:v>1313</c:v>
                </c:pt>
                <c:pt idx="22">
                  <c:v>1525</c:v>
                </c:pt>
                <c:pt idx="23">
                  <c:v>1859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6DE-4B1E-9484-D2EAACE84E2B}"/>
            </c:ext>
          </c:extLst>
        </c:ser>
        <c:ser>
          <c:idx val="2"/>
          <c:order val="1"/>
          <c:tx>
            <c:strRef>
              <c:f>Biojakeet!$C$5</c:f>
              <c:strCache>
                <c:ptCount val="1"/>
                <c:pt idx="0">
                  <c:v>Biogasolin</c:v>
                </c:pt>
              </c:strCache>
            </c:strRef>
          </c:tx>
          <c:spPr>
            <a:solidFill>
              <a:srgbClr val="008C9F"/>
            </a:solidFill>
            <a:ln>
              <a:noFill/>
            </a:ln>
            <a:effectLst/>
          </c:spPr>
          <c:cat>
            <c:numRef>
              <c:f>Biojakeet!$A$41:$A$64</c:f>
              <c:numCache>
                <c:formatCode>0</c:formatCode>
                <c:ptCount val="24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  <c:pt idx="15">
                  <c:v>2017</c:v>
                </c:pt>
                <c:pt idx="16">
                  <c:v>2018</c:v>
                </c:pt>
                <c:pt idx="17">
                  <c:v>2019</c:v>
                </c:pt>
                <c:pt idx="18">
                  <c:v>2020</c:v>
                </c:pt>
                <c:pt idx="19">
                  <c:v>2021</c:v>
                </c:pt>
                <c:pt idx="20">
                  <c:v>2022</c:v>
                </c:pt>
                <c:pt idx="21">
                  <c:v>2023</c:v>
                </c:pt>
                <c:pt idx="22">
                  <c:v>2024</c:v>
                </c:pt>
                <c:pt idx="23">
                  <c:v>2025</c:v>
                </c:pt>
              </c:numCache>
            </c:numRef>
          </c:cat>
          <c:val>
            <c:numRef>
              <c:f>Biojakeet!$C$41:$C$64</c:f>
              <c:numCache>
                <c:formatCode>#,##0</c:formatCode>
                <c:ptCount val="24"/>
                <c:pt idx="0">
                  <c:v>30.776</c:v>
                </c:pt>
                <c:pt idx="1">
                  <c:v>163.483</c:v>
                </c:pt>
                <c:pt idx="2">
                  <c:v>172.827</c:v>
                </c:pt>
                <c:pt idx="3">
                  <c:v>0</c:v>
                </c:pt>
                <c:pt idx="4">
                  <c:v>31.824999999999999</c:v>
                </c:pt>
                <c:pt idx="5">
                  <c:v>65.700999999999993</c:v>
                </c:pt>
                <c:pt idx="6">
                  <c:v>2510.7339999999999</c:v>
                </c:pt>
                <c:pt idx="7">
                  <c:v>2983.3270000000002</c:v>
                </c:pt>
                <c:pt idx="8">
                  <c:v>2817.989</c:v>
                </c:pt>
                <c:pt idx="9">
                  <c:v>3598.8719999999998</c:v>
                </c:pt>
                <c:pt idx="10">
                  <c:v>3722.7660000000001</c:v>
                </c:pt>
                <c:pt idx="11">
                  <c:v>2711.92</c:v>
                </c:pt>
                <c:pt idx="12">
                  <c:v>2837.2449999999999</c:v>
                </c:pt>
                <c:pt idx="13">
                  <c:v>2668.8690000000001</c:v>
                </c:pt>
                <c:pt idx="14">
                  <c:v>2776.846</c:v>
                </c:pt>
                <c:pt idx="15">
                  <c:v>3311.8270000000002</c:v>
                </c:pt>
                <c:pt idx="16">
                  <c:v>3453.1680000000001</c:v>
                </c:pt>
                <c:pt idx="17">
                  <c:v>3619</c:v>
                </c:pt>
                <c:pt idx="18" formatCode="0">
                  <c:v>3797</c:v>
                </c:pt>
                <c:pt idx="19">
                  <c:v>4745</c:v>
                </c:pt>
                <c:pt idx="20">
                  <c:v>4949</c:v>
                </c:pt>
                <c:pt idx="21" formatCode="0">
                  <c:v>5705</c:v>
                </c:pt>
                <c:pt idx="22" formatCode="0">
                  <c:v>4750</c:v>
                </c:pt>
                <c:pt idx="23">
                  <c:v>5215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6DE-4B1E-9484-D2EAACE84E2B}"/>
            </c:ext>
          </c:extLst>
        </c:ser>
        <c:ser>
          <c:idx val="3"/>
          <c:order val="2"/>
          <c:tx>
            <c:strRef>
              <c:f>Biojakeet!$D$5</c:f>
              <c:strCache>
                <c:ptCount val="1"/>
                <c:pt idx="0">
                  <c:v>Renewable diesel</c:v>
                </c:pt>
              </c:strCache>
            </c:strRef>
          </c:tx>
          <c:spPr>
            <a:solidFill>
              <a:srgbClr val="40D2BE"/>
            </a:solidFill>
            <a:ln>
              <a:noFill/>
            </a:ln>
            <a:effectLst/>
          </c:spPr>
          <c:cat>
            <c:numRef>
              <c:f>Biojakeet!$A$41:$A$64</c:f>
              <c:numCache>
                <c:formatCode>0</c:formatCode>
                <c:ptCount val="24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  <c:pt idx="15">
                  <c:v>2017</c:v>
                </c:pt>
                <c:pt idx="16">
                  <c:v>2018</c:v>
                </c:pt>
                <c:pt idx="17">
                  <c:v>2019</c:v>
                </c:pt>
                <c:pt idx="18">
                  <c:v>2020</c:v>
                </c:pt>
                <c:pt idx="19">
                  <c:v>2021</c:v>
                </c:pt>
                <c:pt idx="20">
                  <c:v>2022</c:v>
                </c:pt>
                <c:pt idx="21">
                  <c:v>2023</c:v>
                </c:pt>
                <c:pt idx="22">
                  <c:v>2024</c:v>
                </c:pt>
                <c:pt idx="23">
                  <c:v>2025</c:v>
                </c:pt>
              </c:numCache>
            </c:numRef>
          </c:cat>
          <c:val>
            <c:numRef>
              <c:f>Biojakeet!$D$41:$D$64</c:f>
              <c:numCache>
                <c:formatCode>#,##0</c:formatCode>
                <c:ptCount val="2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4.8129999999999997</c:v>
                </c:pt>
                <c:pt idx="6">
                  <c:v>472.83499999999998</c:v>
                </c:pt>
                <c:pt idx="7">
                  <c:v>2455.8150000000001</c:v>
                </c:pt>
                <c:pt idx="8">
                  <c:v>2605.2170000000001</c:v>
                </c:pt>
                <c:pt idx="9">
                  <c:v>4563.6419999999998</c:v>
                </c:pt>
                <c:pt idx="10">
                  <c:v>4316.6059999999998</c:v>
                </c:pt>
                <c:pt idx="11">
                  <c:v>6788.8609999999999</c:v>
                </c:pt>
                <c:pt idx="12">
                  <c:v>17858.705999999998</c:v>
                </c:pt>
                <c:pt idx="13">
                  <c:v>18026.962</c:v>
                </c:pt>
                <c:pt idx="14">
                  <c:v>4541.1559999999999</c:v>
                </c:pt>
                <c:pt idx="15">
                  <c:v>12929.075999999999</c:v>
                </c:pt>
                <c:pt idx="16">
                  <c:v>11774.566999999999</c:v>
                </c:pt>
                <c:pt idx="17">
                  <c:v>14178</c:v>
                </c:pt>
                <c:pt idx="18" formatCode="0">
                  <c:v>12612</c:v>
                </c:pt>
                <c:pt idx="19">
                  <c:v>23212</c:v>
                </c:pt>
                <c:pt idx="20">
                  <c:v>17714</c:v>
                </c:pt>
                <c:pt idx="21" formatCode="0">
                  <c:v>17617</c:v>
                </c:pt>
                <c:pt idx="22" formatCode="0">
                  <c:v>14815</c:v>
                </c:pt>
                <c:pt idx="23" formatCode="0">
                  <c:v>17565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6DE-4B1E-9484-D2EAACE84E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01860488"/>
        <c:axId val="701857864"/>
      </c:areaChart>
      <c:lineChart>
        <c:grouping val="standard"/>
        <c:varyColors val="0"/>
        <c:ser>
          <c:idx val="4"/>
          <c:order val="3"/>
          <c:tx>
            <c:strRef>
              <c:f>Biojakeet!$E$5</c:f>
              <c:strCache>
                <c:ptCount val="1"/>
                <c:pt idx="0">
                  <c:v>Share of energy use in transport, %</c:v>
                </c:pt>
              </c:strCache>
            </c:strRef>
          </c:tx>
          <c:spPr>
            <a:ln w="47625" cap="rnd">
              <a:solidFill>
                <a:srgbClr val="108337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Biojakeet!$A$41:$A$64</c:f>
              <c:numCache>
                <c:formatCode>0</c:formatCode>
                <c:ptCount val="24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  <c:pt idx="15">
                  <c:v>2017</c:v>
                </c:pt>
                <c:pt idx="16">
                  <c:v>2018</c:v>
                </c:pt>
                <c:pt idx="17">
                  <c:v>2019</c:v>
                </c:pt>
                <c:pt idx="18">
                  <c:v>2020</c:v>
                </c:pt>
                <c:pt idx="19">
                  <c:v>2021</c:v>
                </c:pt>
                <c:pt idx="20">
                  <c:v>2022</c:v>
                </c:pt>
                <c:pt idx="21">
                  <c:v>2023</c:v>
                </c:pt>
                <c:pt idx="22">
                  <c:v>2024</c:v>
                </c:pt>
                <c:pt idx="23">
                  <c:v>2025</c:v>
                </c:pt>
              </c:numCache>
            </c:numRef>
          </c:cat>
          <c:val>
            <c:numRef>
              <c:f>Biojakeet!$E$41:$E$64</c:f>
              <c:numCache>
                <c:formatCode>0.00%</c:formatCode>
                <c:ptCount val="24"/>
                <c:pt idx="0">
                  <c:v>1.8110814746856958E-4</c:v>
                </c:pt>
                <c:pt idx="1">
                  <c:v>9.4659998499455771E-4</c:v>
                </c:pt>
                <c:pt idx="2">
                  <c:v>9.6556888957198626E-4</c:v>
                </c:pt>
                <c:pt idx="3">
                  <c:v>3.7800404049630663E-7</c:v>
                </c:pt>
                <c:pt idx="4">
                  <c:v>1.7480345750761582E-4</c:v>
                </c:pt>
                <c:pt idx="5">
                  <c:v>3.7684636938945719E-4</c:v>
                </c:pt>
                <c:pt idx="6">
                  <c:v>1.6385324556118734E-2</c:v>
                </c:pt>
                <c:pt idx="7">
                  <c:v>3.07684080514198E-2</c:v>
                </c:pt>
                <c:pt idx="8">
                  <c:v>2.949604230489104E-2</c:v>
                </c:pt>
                <c:pt idx="9">
                  <c:v>4.4569655023392399E-2</c:v>
                </c:pt>
                <c:pt idx="10">
                  <c:v>4.4888927636436177E-2</c:v>
                </c:pt>
                <c:pt idx="11">
                  <c:v>5.3012366121008313E-2</c:v>
                </c:pt>
                <c:pt idx="12">
                  <c:v>0.11850493814369258</c:v>
                </c:pt>
                <c:pt idx="13">
                  <c:v>0.11873060248044594</c:v>
                </c:pt>
                <c:pt idx="14">
                  <c:v>4.1362359988519226E-2</c:v>
                </c:pt>
                <c:pt idx="15">
                  <c:v>9.126995471001674E-2</c:v>
                </c:pt>
                <c:pt idx="16">
                  <c:v>8.5465927932401153E-2</c:v>
                </c:pt>
                <c:pt idx="17">
                  <c:v>0.10128724834470475</c:v>
                </c:pt>
                <c:pt idx="18">
                  <c:v>0.1012456180506198</c:v>
                </c:pt>
                <c:pt idx="19">
                  <c:v>0.16659545201791098</c:v>
                </c:pt>
                <c:pt idx="20">
                  <c:v>0.14525875473331828</c:v>
                </c:pt>
                <c:pt idx="21">
                  <c:v>0.15265969313139827</c:v>
                </c:pt>
                <c:pt idx="22">
                  <c:v>0.12</c:v>
                </c:pt>
                <c:pt idx="23">
                  <c:v>0.15981190205934814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E6DE-4B1E-9484-D2EAACE84E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01864096"/>
        <c:axId val="701863768"/>
      </c:lineChart>
      <c:catAx>
        <c:axId val="701860488"/>
        <c:scaling>
          <c:orientation val="minMax"/>
        </c:scaling>
        <c:delete val="0"/>
        <c:axPos val="b"/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06B78"/>
                </a:solidFill>
                <a:latin typeface="Roboto" panose="02000000000000000000" pitchFamily="2" charset="0"/>
                <a:ea typeface="+mn-ea"/>
                <a:cs typeface="+mn-cs"/>
              </a:defRPr>
            </a:pPr>
            <a:endParaRPr lang="fi-FI"/>
          </a:p>
        </c:txPr>
        <c:crossAx val="701857864"/>
        <c:crosses val="autoZero"/>
        <c:auto val="1"/>
        <c:lblAlgn val="ctr"/>
        <c:lblOffset val="100"/>
        <c:noMultiLvlLbl val="0"/>
      </c:catAx>
      <c:valAx>
        <c:axId val="7018578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rgbClr val="006B78"/>
                    </a:solidFill>
                    <a:latin typeface="Roboto" panose="02000000000000000000" pitchFamily="2" charset="0"/>
                    <a:ea typeface="+mn-ea"/>
                    <a:cs typeface="+mn-cs"/>
                  </a:defRPr>
                </a:pPr>
                <a:r>
                  <a:rPr lang="fi-FI" baseline="0">
                    <a:solidFill>
                      <a:srgbClr val="006B78"/>
                    </a:solidFill>
                    <a:latin typeface="Roboto" panose="02000000000000000000" pitchFamily="2" charset="0"/>
                  </a:rPr>
                  <a:t>TJ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rgbClr val="006B78"/>
                  </a:solidFill>
                  <a:latin typeface="Roboto" panose="02000000000000000000" pitchFamily="2" charset="0"/>
                  <a:ea typeface="+mn-ea"/>
                  <a:cs typeface="+mn-cs"/>
                </a:defRPr>
              </a:pPr>
              <a:endParaRPr lang="fi-FI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06B78"/>
                </a:solidFill>
                <a:latin typeface="Roboto" panose="02000000000000000000" pitchFamily="2" charset="0"/>
                <a:ea typeface="+mn-ea"/>
                <a:cs typeface="+mn-cs"/>
              </a:defRPr>
            </a:pPr>
            <a:endParaRPr lang="fi-FI"/>
          </a:p>
        </c:txPr>
        <c:crossAx val="701860488"/>
        <c:crosses val="autoZero"/>
        <c:crossBetween val="between"/>
      </c:valAx>
      <c:valAx>
        <c:axId val="701863768"/>
        <c:scaling>
          <c:orientation val="minMax"/>
        </c:scaling>
        <c:delete val="0"/>
        <c:axPos val="r"/>
        <c:numFmt formatCode="0%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06B78"/>
                </a:solidFill>
                <a:latin typeface="Roboto" panose="02000000000000000000" pitchFamily="2" charset="0"/>
                <a:ea typeface="+mn-ea"/>
                <a:cs typeface="+mn-cs"/>
              </a:defRPr>
            </a:pPr>
            <a:endParaRPr lang="fi-FI"/>
          </a:p>
        </c:txPr>
        <c:crossAx val="701864096"/>
        <c:crosses val="max"/>
        <c:crossBetween val="between"/>
      </c:valAx>
      <c:catAx>
        <c:axId val="701864096"/>
        <c:scaling>
          <c:orientation val="minMax"/>
        </c:scaling>
        <c:delete val="1"/>
        <c:axPos val="b"/>
        <c:numFmt formatCode="0" sourceLinked="1"/>
        <c:majorTickMark val="out"/>
        <c:minorTickMark val="none"/>
        <c:tickLblPos val="nextTo"/>
        <c:crossAx val="701863768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rgbClr val="006B78"/>
              </a:solidFill>
              <a:latin typeface="Roboto" panose="02000000000000000000" pitchFamily="2" charset="0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>
            <a:extLst>
              <a:ext uri="{FF2B5EF4-FFF2-40B4-BE49-F238E27FC236}">
                <a16:creationId xmlns:a16="http://schemas.microsoft.com/office/drawing/2014/main" id="{113BCE59-DF1C-4B2C-81FD-02B69752FB7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48EDB01E-90B8-447D-BC0A-DF71D03E70B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490DCA-F7E9-4523-A3BF-A50E8D05DF67}" type="datetimeFigureOut">
              <a:rPr lang="fi-FI" smtClean="0"/>
              <a:t>2.7.2026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4B86E1E4-03F9-4EA2-B2C5-DE841F2FEB3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E05F31BF-64A0-4E21-8112-D14E257BD3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DD176C-67EA-41A0-B428-5BA63CAEBC0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825363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C6ACD2-27BD-49FF-A592-E4130A259144}" type="datetimeFigureOut">
              <a:rPr lang="fi-FI" smtClean="0"/>
              <a:t>2.7.2026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E286EC-A8C7-4734-9DE8-22C87D1DE25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020192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E286EC-A8C7-4734-9DE8-22C87D1DE25E}" type="slidenum">
              <a:rPr lang="fi-FI" smtClean="0"/>
              <a:t>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77632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E286EC-A8C7-4734-9DE8-22C87D1DE25E}" type="slidenum">
              <a:rPr lang="fi-FI" smtClean="0"/>
              <a:t>22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015316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F83C9E-CCAF-5EF6-9B25-BB34A07AFE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67F73DAC-32E2-141B-5CA3-AE6F7A8933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0E0585EA-ADB7-F4BC-BB67-FDAB458A75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CA521DF9-2278-CEFB-66E4-BAC1DEAAB5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E286EC-A8C7-4734-9DE8-22C87D1DE25E}" type="slidenum">
              <a:rPr lang="fi-FI" smtClean="0"/>
              <a:t>29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75365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E286EC-A8C7-4734-9DE8-22C87D1DE25E}" type="slidenum">
              <a:rPr lang="fi-FI" smtClean="0"/>
              <a:t>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813039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E286EC-A8C7-4734-9DE8-22C87D1DE25E}" type="slidenum">
              <a:rPr lang="fi-FI" smtClean="0"/>
              <a:t>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728289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E286EC-A8C7-4734-9DE8-22C87D1DE25E}" type="slidenum">
              <a:rPr lang="fi-FI" smtClean="0"/>
              <a:t>7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186367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E286EC-A8C7-4734-9DE8-22C87D1DE25E}" type="slidenum">
              <a:rPr lang="fi-FI" smtClean="0"/>
              <a:t>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406921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E286EC-A8C7-4734-9DE8-22C87D1DE25E}" type="slidenum">
              <a:rPr lang="fi-FI" smtClean="0"/>
              <a:t>9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379642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E286EC-A8C7-4734-9DE8-22C87D1DE25E}" type="slidenum">
              <a:rPr lang="fi-FI" smtClean="0"/>
              <a:t>11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64331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9BEE84-D4CA-0758-AC68-972328D2B5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637648AD-E9DB-1B1F-935F-DFEE0A5265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317957B8-8C90-8F59-F8A2-032E9EABAF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44270063-D4EC-7402-B4D1-44CA795BD2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E286EC-A8C7-4734-9DE8-22C87D1DE25E}" type="slidenum">
              <a:rPr lang="fi-FI" smtClean="0"/>
              <a:t>12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298748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73D733-4EE3-7F4A-9A4A-8B9696AE4E18}" type="slidenum">
              <a:rPr lang="fi-FI" smtClean="0"/>
              <a:t>13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170999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dia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kstin paikkamerkki 2">
            <a:extLst>
              <a:ext uri="{FF2B5EF4-FFF2-40B4-BE49-F238E27FC236}">
                <a16:creationId xmlns:a16="http://schemas.microsoft.com/office/drawing/2014/main" id="{CACDEEEC-96BB-6B4B-A43E-88E8CF4233C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76397" y="6116517"/>
            <a:ext cx="2949381" cy="479666"/>
          </a:xfrm>
        </p:spPr>
        <p:txBody>
          <a:bodyPr>
            <a:normAutofit/>
          </a:bodyPr>
          <a:lstStyle>
            <a:lvl1pPr marL="0" indent="0" algn="ctr">
              <a:buNone/>
              <a:defRPr sz="1500">
                <a:solidFill>
                  <a:srgbClr val="06823E"/>
                </a:solidFill>
                <a:latin typeface="Poppins" pitchFamily="2" charset="77"/>
                <a:ea typeface="Roboto" panose="02000000000000000000" pitchFamily="2" charset="0"/>
                <a:cs typeface="Poppins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Päivämäärä</a:t>
            </a:r>
          </a:p>
        </p:txBody>
      </p:sp>
      <p:sp>
        <p:nvSpPr>
          <p:cNvPr id="16" name="Tekstin paikkamerkki 2">
            <a:extLst>
              <a:ext uri="{FF2B5EF4-FFF2-40B4-BE49-F238E27FC236}">
                <a16:creationId xmlns:a16="http://schemas.microsoft.com/office/drawing/2014/main" id="{12969380-0798-2F41-A2B8-A0BEEA2364A5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4502175" y="6116517"/>
            <a:ext cx="2949381" cy="479666"/>
          </a:xfrm>
        </p:spPr>
        <p:txBody>
          <a:bodyPr>
            <a:normAutofit/>
          </a:bodyPr>
          <a:lstStyle>
            <a:lvl1pPr marL="0" indent="0" algn="ctr">
              <a:buNone/>
              <a:defRPr sz="1500">
                <a:solidFill>
                  <a:srgbClr val="06823E"/>
                </a:solidFill>
                <a:latin typeface="Poppins" pitchFamily="2" charset="77"/>
                <a:ea typeface="Roboto" panose="02000000000000000000" pitchFamily="2" charset="0"/>
                <a:cs typeface="Poppins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Esityksen nimi</a:t>
            </a:r>
          </a:p>
        </p:txBody>
      </p:sp>
      <p:sp>
        <p:nvSpPr>
          <p:cNvPr id="17" name="Tekstin paikkamerkki 2">
            <a:extLst>
              <a:ext uri="{FF2B5EF4-FFF2-40B4-BE49-F238E27FC236}">
                <a16:creationId xmlns:a16="http://schemas.microsoft.com/office/drawing/2014/main" id="{1783429E-0086-0C4D-A85B-F63BB1B2A883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8564773" y="6116517"/>
            <a:ext cx="2949381" cy="479666"/>
          </a:xfrm>
        </p:spPr>
        <p:txBody>
          <a:bodyPr>
            <a:normAutofit/>
          </a:bodyPr>
          <a:lstStyle>
            <a:lvl1pPr marL="0" indent="0" algn="ctr">
              <a:buNone/>
              <a:defRPr sz="1500">
                <a:solidFill>
                  <a:srgbClr val="06823E"/>
                </a:solidFill>
                <a:latin typeface="Poppins" pitchFamily="2" charset="77"/>
                <a:ea typeface="Roboto" panose="02000000000000000000" pitchFamily="2" charset="0"/>
                <a:cs typeface="Poppins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Muuta</a:t>
            </a: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93FE65FA-EDF8-A140-97C0-CB203BACD2C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330824" y="2351750"/>
            <a:ext cx="7324165" cy="1552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6752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A11EB00F-14C3-624E-BB88-4F528323F7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0680" b="29856"/>
          <a:stretch/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5" name="Suorakulmio 4">
            <a:extLst>
              <a:ext uri="{FF2B5EF4-FFF2-40B4-BE49-F238E27FC236}">
                <a16:creationId xmlns:a16="http://schemas.microsoft.com/office/drawing/2014/main" id="{9D6BEB78-1624-B24B-82A2-EE2264F5C45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6823E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rgbClr val="066E7A"/>
              </a:solidFill>
            </a:endParaRPr>
          </a:p>
        </p:txBody>
      </p:sp>
      <p:sp>
        <p:nvSpPr>
          <p:cNvPr id="4" name="Tekstin paikkamerkki 2">
            <a:extLst>
              <a:ext uri="{FF2B5EF4-FFF2-40B4-BE49-F238E27FC236}">
                <a16:creationId xmlns:a16="http://schemas.microsoft.com/office/drawing/2014/main" id="{1DDD64AC-3DEB-094B-AD6A-A4B9A018DA5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659781" y="2213643"/>
            <a:ext cx="6872438" cy="1211180"/>
          </a:xfrm>
        </p:spPr>
        <p:txBody>
          <a:bodyPr>
            <a:normAutofit/>
          </a:bodyPr>
          <a:lstStyle>
            <a:lvl1pPr marL="0" indent="0" algn="ctr">
              <a:buNone/>
              <a:defRPr sz="3800" b="1" i="0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Väliotsikko</a:t>
            </a:r>
          </a:p>
        </p:txBody>
      </p:sp>
      <p:sp>
        <p:nvSpPr>
          <p:cNvPr id="7" name="Tekstin paikkamerkki 2">
            <a:extLst>
              <a:ext uri="{FF2B5EF4-FFF2-40B4-BE49-F238E27FC236}">
                <a16:creationId xmlns:a16="http://schemas.microsoft.com/office/drawing/2014/main" id="{0909E69C-622C-6F4D-8426-3785FF6623EB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2659780" y="3541469"/>
            <a:ext cx="6872438" cy="1500187"/>
          </a:xfrm>
        </p:spPr>
        <p:txBody>
          <a:bodyPr>
            <a:normAutofit/>
          </a:bodyPr>
          <a:lstStyle>
            <a:lvl1pPr marL="0" indent="0" algn="ctr">
              <a:buNone/>
              <a:defRPr sz="18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Lisätietoa, jos tarvetta</a:t>
            </a:r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9B5996B6-C6D3-4842-8539-D67061E6AB0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31946" y="277905"/>
            <a:ext cx="764574" cy="654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2414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9">
            <a:extLst>
              <a:ext uri="{FF2B5EF4-FFF2-40B4-BE49-F238E27FC236}">
                <a16:creationId xmlns:a16="http://schemas.microsoft.com/office/drawing/2014/main" id="{432FF2E0-CCFA-BC4C-AE2B-A2070A2911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14322" b="1072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Suorakulmio 4">
            <a:extLst>
              <a:ext uri="{FF2B5EF4-FFF2-40B4-BE49-F238E27FC236}">
                <a16:creationId xmlns:a16="http://schemas.microsoft.com/office/drawing/2014/main" id="{9D6BEB78-1624-B24B-82A2-EE2264F5C45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66E7A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rgbClr val="066E7A"/>
              </a:solidFill>
            </a:endParaRPr>
          </a:p>
        </p:txBody>
      </p:sp>
      <p:sp>
        <p:nvSpPr>
          <p:cNvPr id="4" name="Tekstin paikkamerkki 2">
            <a:extLst>
              <a:ext uri="{FF2B5EF4-FFF2-40B4-BE49-F238E27FC236}">
                <a16:creationId xmlns:a16="http://schemas.microsoft.com/office/drawing/2014/main" id="{1DDD64AC-3DEB-094B-AD6A-A4B9A018DA5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659781" y="2213643"/>
            <a:ext cx="6872438" cy="1211180"/>
          </a:xfrm>
        </p:spPr>
        <p:txBody>
          <a:bodyPr>
            <a:normAutofit/>
          </a:bodyPr>
          <a:lstStyle>
            <a:lvl1pPr marL="0" indent="0" algn="ctr">
              <a:buNone/>
              <a:defRPr sz="3800" b="1" i="0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Väliotsikko</a:t>
            </a:r>
          </a:p>
        </p:txBody>
      </p:sp>
      <p:sp>
        <p:nvSpPr>
          <p:cNvPr id="7" name="Tekstin paikkamerkki 2">
            <a:extLst>
              <a:ext uri="{FF2B5EF4-FFF2-40B4-BE49-F238E27FC236}">
                <a16:creationId xmlns:a16="http://schemas.microsoft.com/office/drawing/2014/main" id="{0909E69C-622C-6F4D-8426-3785FF6623EB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2659780" y="3541469"/>
            <a:ext cx="6872438" cy="1500187"/>
          </a:xfrm>
        </p:spPr>
        <p:txBody>
          <a:bodyPr>
            <a:normAutofit/>
          </a:bodyPr>
          <a:lstStyle>
            <a:lvl1pPr marL="0" indent="0" algn="ctr">
              <a:buNone/>
              <a:defRPr sz="18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Lisätietoa, jos tarvetta</a:t>
            </a:r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F2BED193-5C15-784D-81AF-26D172DDB90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31946" y="277905"/>
            <a:ext cx="764574" cy="654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8901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9">
            <a:extLst>
              <a:ext uri="{FF2B5EF4-FFF2-40B4-BE49-F238E27FC236}">
                <a16:creationId xmlns:a16="http://schemas.microsoft.com/office/drawing/2014/main" id="{A103A4D2-1BE4-7246-A404-D096E78A1C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2482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Suorakulmio 4">
            <a:extLst>
              <a:ext uri="{FF2B5EF4-FFF2-40B4-BE49-F238E27FC236}">
                <a16:creationId xmlns:a16="http://schemas.microsoft.com/office/drawing/2014/main" id="{9D6BEB78-1624-B24B-82A2-EE2264F5C45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66E7A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rgbClr val="3EAC4F"/>
              </a:solidFill>
            </a:endParaRPr>
          </a:p>
        </p:txBody>
      </p:sp>
      <p:sp>
        <p:nvSpPr>
          <p:cNvPr id="4" name="Tekstin paikkamerkki 2">
            <a:extLst>
              <a:ext uri="{FF2B5EF4-FFF2-40B4-BE49-F238E27FC236}">
                <a16:creationId xmlns:a16="http://schemas.microsoft.com/office/drawing/2014/main" id="{1DDD64AC-3DEB-094B-AD6A-A4B9A018DA5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659781" y="2213643"/>
            <a:ext cx="6872438" cy="1211180"/>
          </a:xfrm>
        </p:spPr>
        <p:txBody>
          <a:bodyPr>
            <a:normAutofit/>
          </a:bodyPr>
          <a:lstStyle>
            <a:lvl1pPr marL="0" indent="0" algn="ctr">
              <a:buNone/>
              <a:defRPr sz="3800" b="1" i="0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Väliotsikko</a:t>
            </a:r>
          </a:p>
        </p:txBody>
      </p:sp>
      <p:sp>
        <p:nvSpPr>
          <p:cNvPr id="7" name="Tekstin paikkamerkki 2">
            <a:extLst>
              <a:ext uri="{FF2B5EF4-FFF2-40B4-BE49-F238E27FC236}">
                <a16:creationId xmlns:a16="http://schemas.microsoft.com/office/drawing/2014/main" id="{0909E69C-622C-6F4D-8426-3785FF6623EB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2659780" y="3541469"/>
            <a:ext cx="6872438" cy="1500187"/>
          </a:xfrm>
        </p:spPr>
        <p:txBody>
          <a:bodyPr>
            <a:normAutofit/>
          </a:bodyPr>
          <a:lstStyle>
            <a:lvl1pPr marL="0" indent="0" algn="ctr">
              <a:buNone/>
              <a:defRPr sz="18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Lisätietoa, jos tarvetta</a:t>
            </a:r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0C45159B-578F-7445-9C74-6BBA78013BA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31946" y="277905"/>
            <a:ext cx="764574" cy="654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1537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9">
            <a:extLst>
              <a:ext uri="{FF2B5EF4-FFF2-40B4-BE49-F238E27FC236}">
                <a16:creationId xmlns:a16="http://schemas.microsoft.com/office/drawing/2014/main" id="{162621AE-6D5F-6E46-8B28-88D1C2ECAF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0680" b="29856"/>
          <a:stretch/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5" name="Suorakulmio 4">
            <a:extLst>
              <a:ext uri="{FF2B5EF4-FFF2-40B4-BE49-F238E27FC236}">
                <a16:creationId xmlns:a16="http://schemas.microsoft.com/office/drawing/2014/main" id="{9D6BEB78-1624-B24B-82A2-EE2264F5C45E}"/>
              </a:ext>
            </a:extLst>
          </p:cNvPr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66E7A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rgbClr val="066E7A"/>
              </a:solidFill>
            </a:endParaRPr>
          </a:p>
        </p:txBody>
      </p:sp>
      <p:sp>
        <p:nvSpPr>
          <p:cNvPr id="4" name="Tekstin paikkamerkki 2">
            <a:extLst>
              <a:ext uri="{FF2B5EF4-FFF2-40B4-BE49-F238E27FC236}">
                <a16:creationId xmlns:a16="http://schemas.microsoft.com/office/drawing/2014/main" id="{1DDD64AC-3DEB-094B-AD6A-A4B9A018DA5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659781" y="2213643"/>
            <a:ext cx="6872438" cy="1211180"/>
          </a:xfrm>
        </p:spPr>
        <p:txBody>
          <a:bodyPr>
            <a:normAutofit/>
          </a:bodyPr>
          <a:lstStyle>
            <a:lvl1pPr marL="0" indent="0" algn="ctr">
              <a:buNone/>
              <a:defRPr sz="3800" b="1" i="0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Väliotsikko</a:t>
            </a:r>
          </a:p>
        </p:txBody>
      </p:sp>
      <p:sp>
        <p:nvSpPr>
          <p:cNvPr id="7" name="Tekstin paikkamerkki 2">
            <a:extLst>
              <a:ext uri="{FF2B5EF4-FFF2-40B4-BE49-F238E27FC236}">
                <a16:creationId xmlns:a16="http://schemas.microsoft.com/office/drawing/2014/main" id="{0909E69C-622C-6F4D-8426-3785FF6623EB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2659780" y="3541469"/>
            <a:ext cx="6872438" cy="1500187"/>
          </a:xfrm>
        </p:spPr>
        <p:txBody>
          <a:bodyPr>
            <a:normAutofit/>
          </a:bodyPr>
          <a:lstStyle>
            <a:lvl1pPr marL="0" indent="0" algn="ctr">
              <a:buNone/>
              <a:defRPr sz="18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Lisätietoa, jos tarvetta</a:t>
            </a:r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7FFFFC2A-86E3-AE48-9432-DB322CE9B08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31946" y="277905"/>
            <a:ext cx="764574" cy="654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2901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_vaal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1">
            <a:extLst>
              <a:ext uri="{FF2B5EF4-FFF2-40B4-BE49-F238E27FC236}">
                <a16:creationId xmlns:a16="http://schemas.microsoft.com/office/drawing/2014/main" id="{42331208-3721-7F4E-8552-4CFCC465366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677591"/>
            <a:ext cx="10515600" cy="1325563"/>
          </a:xfrm>
        </p:spPr>
        <p:txBody>
          <a:bodyPr>
            <a:normAutofit/>
          </a:bodyPr>
          <a:lstStyle>
            <a:lvl1pPr>
              <a:defRPr sz="3500" b="0" i="0">
                <a:solidFill>
                  <a:srgbClr val="06823E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fi-FI"/>
              <a:t>Muokkaa klikkaamalla</a:t>
            </a:r>
          </a:p>
        </p:txBody>
      </p:sp>
      <p:sp>
        <p:nvSpPr>
          <p:cNvPr id="8" name="Sisällön paikkamerkki 2">
            <a:extLst>
              <a:ext uri="{FF2B5EF4-FFF2-40B4-BE49-F238E27FC236}">
                <a16:creationId xmlns:a16="http://schemas.microsoft.com/office/drawing/2014/main" id="{082178AD-5735-D74F-814D-1579F55E930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2138091"/>
            <a:ext cx="10515600" cy="4351338"/>
          </a:xfrm>
        </p:spPr>
        <p:txBody>
          <a:bodyPr/>
          <a:lstStyle>
            <a:lvl1pPr>
              <a:defRPr sz="26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 sz="23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20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17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 sz="15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fi-FI"/>
              <a:t>Muokkaa klikkaamalla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66DA0A63-F546-DF43-AEE0-C2FAA45ABDF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37276" y="273774"/>
            <a:ext cx="741812" cy="634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6069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tsikko ja sisältö_vaal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1">
            <a:extLst>
              <a:ext uri="{FF2B5EF4-FFF2-40B4-BE49-F238E27FC236}">
                <a16:creationId xmlns:a16="http://schemas.microsoft.com/office/drawing/2014/main" id="{42331208-3721-7F4E-8552-4CFCC465366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67200" y="677591"/>
            <a:ext cx="7086600" cy="1325563"/>
          </a:xfrm>
        </p:spPr>
        <p:txBody>
          <a:bodyPr>
            <a:normAutofit/>
          </a:bodyPr>
          <a:lstStyle>
            <a:lvl1pPr>
              <a:defRPr sz="3500" b="0" i="0">
                <a:solidFill>
                  <a:srgbClr val="06823E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fi-FI"/>
              <a:t>Muokkaa klikkaamalla</a:t>
            </a:r>
          </a:p>
        </p:txBody>
      </p:sp>
      <p:sp>
        <p:nvSpPr>
          <p:cNvPr id="8" name="Sisällön paikkamerkki 2">
            <a:extLst>
              <a:ext uri="{FF2B5EF4-FFF2-40B4-BE49-F238E27FC236}">
                <a16:creationId xmlns:a16="http://schemas.microsoft.com/office/drawing/2014/main" id="{082178AD-5735-D74F-814D-1579F55E930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267198" y="2138091"/>
            <a:ext cx="7086601" cy="4351338"/>
          </a:xfrm>
        </p:spPr>
        <p:txBody>
          <a:bodyPr/>
          <a:lstStyle>
            <a:lvl1pPr>
              <a:defRPr sz="26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 sz="23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20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17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 sz="15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fi-FI"/>
              <a:t>Muokkaa klikkaamalla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66DA0A63-F546-DF43-AEE0-C2FAA45ABDF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37276" y="273774"/>
            <a:ext cx="741812" cy="634941"/>
          </a:xfrm>
          <a:prstGeom prst="rect">
            <a:avLst/>
          </a:prstGeom>
        </p:spPr>
      </p:pic>
      <p:pic>
        <p:nvPicPr>
          <p:cNvPr id="5" name="Kuva 4" descr="Kuva, joka sisältää kohteen puu, kasvi, pensaat&#10;&#10;Kuvaus luotu automaattisesti">
            <a:extLst>
              <a:ext uri="{FF2B5EF4-FFF2-40B4-BE49-F238E27FC236}">
                <a16:creationId xmlns:a16="http://schemas.microsoft.com/office/drawing/2014/main" id="{C6C1BC3F-2A5C-467B-88E6-1377C278A46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858438" cy="6858000"/>
          </a:xfrm>
          <a:prstGeom prst="rect">
            <a:avLst/>
          </a:prstGeom>
        </p:spPr>
      </p:pic>
      <p:sp>
        <p:nvSpPr>
          <p:cNvPr id="10" name="Päivämäärän paikkamerkki 9">
            <a:extLst>
              <a:ext uri="{FF2B5EF4-FFF2-40B4-BE49-F238E27FC236}">
                <a16:creationId xmlns:a16="http://schemas.microsoft.com/office/drawing/2014/main" id="{B85BE179-A413-43DD-BC5B-E347C6212A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AD008-A837-A24B-9309-B0C8A334054B}" type="datetimeFigureOut">
              <a:rPr lang="fi-FI" smtClean="0"/>
              <a:t>2.7.2026</a:t>
            </a:fld>
            <a:endParaRPr lang="fi-FI"/>
          </a:p>
        </p:txBody>
      </p:sp>
      <p:sp>
        <p:nvSpPr>
          <p:cNvPr id="11" name="Alatunnisteen paikkamerkki 10">
            <a:extLst>
              <a:ext uri="{FF2B5EF4-FFF2-40B4-BE49-F238E27FC236}">
                <a16:creationId xmlns:a16="http://schemas.microsoft.com/office/drawing/2014/main" id="{40FDD8E6-E4E4-49D2-AF36-8797BA68C6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2" name="Dian numeron paikkamerkki 11">
            <a:extLst>
              <a:ext uri="{FF2B5EF4-FFF2-40B4-BE49-F238E27FC236}">
                <a16:creationId xmlns:a16="http://schemas.microsoft.com/office/drawing/2014/main" id="{F79DA495-2237-4CE3-B100-367BD16547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CAD4F-3332-EC4C-BFB6-08BFA89705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802310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tsikko ja sisältö_vaal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 descr="Kuva, joka sisältää kohteen auto, ulko, maa, pysäköity&#10;&#10;Kuvaus luotu automaattisesti">
            <a:extLst>
              <a:ext uri="{FF2B5EF4-FFF2-40B4-BE49-F238E27FC236}">
                <a16:creationId xmlns:a16="http://schemas.microsoft.com/office/drawing/2014/main" id="{D2A2BEC7-1CFB-44F6-885E-9DF69AB906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3858437" cy="6862984"/>
          </a:xfrm>
          <a:prstGeom prst="rect">
            <a:avLst/>
          </a:prstGeom>
        </p:spPr>
      </p:pic>
      <p:sp>
        <p:nvSpPr>
          <p:cNvPr id="7" name="Otsikko 1">
            <a:extLst>
              <a:ext uri="{FF2B5EF4-FFF2-40B4-BE49-F238E27FC236}">
                <a16:creationId xmlns:a16="http://schemas.microsoft.com/office/drawing/2014/main" id="{42331208-3721-7F4E-8552-4CFCC465366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67200" y="677591"/>
            <a:ext cx="7086600" cy="1325563"/>
          </a:xfrm>
        </p:spPr>
        <p:txBody>
          <a:bodyPr>
            <a:normAutofit/>
          </a:bodyPr>
          <a:lstStyle>
            <a:lvl1pPr>
              <a:defRPr sz="3500" b="0" i="0">
                <a:solidFill>
                  <a:srgbClr val="06823E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fi-FI"/>
              <a:t>Muokkaa klikkaamalla</a:t>
            </a:r>
          </a:p>
        </p:txBody>
      </p:sp>
      <p:sp>
        <p:nvSpPr>
          <p:cNvPr id="8" name="Sisällön paikkamerkki 2">
            <a:extLst>
              <a:ext uri="{FF2B5EF4-FFF2-40B4-BE49-F238E27FC236}">
                <a16:creationId xmlns:a16="http://schemas.microsoft.com/office/drawing/2014/main" id="{082178AD-5735-D74F-814D-1579F55E930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267198" y="2138091"/>
            <a:ext cx="7086601" cy="4351338"/>
          </a:xfrm>
        </p:spPr>
        <p:txBody>
          <a:bodyPr/>
          <a:lstStyle>
            <a:lvl1pPr>
              <a:defRPr sz="26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 sz="23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20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17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 sz="15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fi-FI"/>
              <a:t>Muokkaa klikkaamalla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66DA0A63-F546-DF43-AEE0-C2FAA45ABDF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37276" y="273774"/>
            <a:ext cx="741812" cy="634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8574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tsikko ja sisältö_vaal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 descr="Kuva, joka sisältää kohteen puu, ulko, kasvi, havupuu&#10;&#10;Kuvaus luotu automaattisesti">
            <a:extLst>
              <a:ext uri="{FF2B5EF4-FFF2-40B4-BE49-F238E27FC236}">
                <a16:creationId xmlns:a16="http://schemas.microsoft.com/office/drawing/2014/main" id="{0574DF6F-3C17-4111-865A-E019122D22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3858108" cy="6858000"/>
          </a:xfrm>
          <a:prstGeom prst="rect">
            <a:avLst/>
          </a:prstGeom>
        </p:spPr>
      </p:pic>
      <p:sp>
        <p:nvSpPr>
          <p:cNvPr id="7" name="Otsikko 1">
            <a:extLst>
              <a:ext uri="{FF2B5EF4-FFF2-40B4-BE49-F238E27FC236}">
                <a16:creationId xmlns:a16="http://schemas.microsoft.com/office/drawing/2014/main" id="{42331208-3721-7F4E-8552-4CFCC465366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67200" y="677591"/>
            <a:ext cx="7086600" cy="1325563"/>
          </a:xfrm>
        </p:spPr>
        <p:txBody>
          <a:bodyPr>
            <a:normAutofit/>
          </a:bodyPr>
          <a:lstStyle>
            <a:lvl1pPr>
              <a:defRPr sz="3500" b="0" i="0">
                <a:solidFill>
                  <a:srgbClr val="06823E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fi-FI"/>
              <a:t>Muokkaa klikkaamalla</a:t>
            </a:r>
          </a:p>
        </p:txBody>
      </p:sp>
      <p:sp>
        <p:nvSpPr>
          <p:cNvPr id="8" name="Sisällön paikkamerkki 2">
            <a:extLst>
              <a:ext uri="{FF2B5EF4-FFF2-40B4-BE49-F238E27FC236}">
                <a16:creationId xmlns:a16="http://schemas.microsoft.com/office/drawing/2014/main" id="{082178AD-5735-D74F-814D-1579F55E930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267198" y="2138091"/>
            <a:ext cx="7086601" cy="4351338"/>
          </a:xfrm>
        </p:spPr>
        <p:txBody>
          <a:bodyPr/>
          <a:lstStyle>
            <a:lvl1pPr>
              <a:defRPr sz="26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 sz="23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20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17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 sz="15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fi-FI"/>
              <a:t>Muokkaa klikkaamalla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66DA0A63-F546-DF43-AEE0-C2FAA45ABDF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37276" y="273774"/>
            <a:ext cx="741812" cy="634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5904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tsikko ja sisältö_vaal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 descr="Kuva, joka sisältää kohteen ulko, taivas, lumi, luonto&#10;&#10;Kuvaus luotu automaattisesti">
            <a:extLst>
              <a:ext uri="{FF2B5EF4-FFF2-40B4-BE49-F238E27FC236}">
                <a16:creationId xmlns:a16="http://schemas.microsoft.com/office/drawing/2014/main" id="{94A78648-0A7D-4A3B-A5EE-77942A2E7C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3857951" cy="6858000"/>
          </a:xfrm>
          <a:prstGeom prst="rect">
            <a:avLst/>
          </a:prstGeom>
        </p:spPr>
      </p:pic>
      <p:sp>
        <p:nvSpPr>
          <p:cNvPr id="7" name="Otsikko 1">
            <a:extLst>
              <a:ext uri="{FF2B5EF4-FFF2-40B4-BE49-F238E27FC236}">
                <a16:creationId xmlns:a16="http://schemas.microsoft.com/office/drawing/2014/main" id="{42331208-3721-7F4E-8552-4CFCC465366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67200" y="677591"/>
            <a:ext cx="7086600" cy="1325563"/>
          </a:xfrm>
        </p:spPr>
        <p:txBody>
          <a:bodyPr>
            <a:normAutofit/>
          </a:bodyPr>
          <a:lstStyle>
            <a:lvl1pPr>
              <a:defRPr sz="3500" b="0" i="0">
                <a:solidFill>
                  <a:srgbClr val="06823E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fi-FI"/>
              <a:t>Muokkaa klikkaamalla</a:t>
            </a:r>
          </a:p>
        </p:txBody>
      </p:sp>
      <p:sp>
        <p:nvSpPr>
          <p:cNvPr id="8" name="Sisällön paikkamerkki 2">
            <a:extLst>
              <a:ext uri="{FF2B5EF4-FFF2-40B4-BE49-F238E27FC236}">
                <a16:creationId xmlns:a16="http://schemas.microsoft.com/office/drawing/2014/main" id="{082178AD-5735-D74F-814D-1579F55E930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267198" y="2138091"/>
            <a:ext cx="7086601" cy="4351338"/>
          </a:xfrm>
        </p:spPr>
        <p:txBody>
          <a:bodyPr/>
          <a:lstStyle>
            <a:lvl1pPr>
              <a:defRPr sz="26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 sz="23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20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17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 sz="15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fi-FI"/>
              <a:t>Muokkaa klikkaamalla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66DA0A63-F546-DF43-AEE0-C2FAA45ABDF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37276" y="273774"/>
            <a:ext cx="741812" cy="634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5597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Otsikko ja sisältö_vaal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 descr="Kuva, joka sisältää kohteen ulko, puu, taivas, kenttä&#10;&#10;Kuvaus luotu automaattisesti">
            <a:extLst>
              <a:ext uri="{FF2B5EF4-FFF2-40B4-BE49-F238E27FC236}">
                <a16:creationId xmlns:a16="http://schemas.microsoft.com/office/drawing/2014/main" id="{527D4AC4-5586-49EB-8377-49B876572D0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" y="0"/>
            <a:ext cx="3857625" cy="6858000"/>
          </a:xfrm>
          <a:prstGeom prst="rect">
            <a:avLst/>
          </a:prstGeom>
        </p:spPr>
      </p:pic>
      <p:sp>
        <p:nvSpPr>
          <p:cNvPr id="7" name="Otsikko 1">
            <a:extLst>
              <a:ext uri="{FF2B5EF4-FFF2-40B4-BE49-F238E27FC236}">
                <a16:creationId xmlns:a16="http://schemas.microsoft.com/office/drawing/2014/main" id="{42331208-3721-7F4E-8552-4CFCC465366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67200" y="677591"/>
            <a:ext cx="7086600" cy="1325563"/>
          </a:xfrm>
        </p:spPr>
        <p:txBody>
          <a:bodyPr>
            <a:normAutofit/>
          </a:bodyPr>
          <a:lstStyle>
            <a:lvl1pPr>
              <a:defRPr sz="3500" b="0" i="0">
                <a:solidFill>
                  <a:srgbClr val="06823E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fi-FI"/>
              <a:t>Muokkaa klikkaamalla</a:t>
            </a:r>
          </a:p>
        </p:txBody>
      </p:sp>
      <p:sp>
        <p:nvSpPr>
          <p:cNvPr id="8" name="Sisällön paikkamerkki 2">
            <a:extLst>
              <a:ext uri="{FF2B5EF4-FFF2-40B4-BE49-F238E27FC236}">
                <a16:creationId xmlns:a16="http://schemas.microsoft.com/office/drawing/2014/main" id="{082178AD-5735-D74F-814D-1579F55E930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267198" y="2138091"/>
            <a:ext cx="7086601" cy="4351338"/>
          </a:xfrm>
        </p:spPr>
        <p:txBody>
          <a:bodyPr/>
          <a:lstStyle>
            <a:lvl1pPr>
              <a:defRPr sz="26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 sz="23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20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17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 sz="15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fi-FI"/>
              <a:t>Muokkaa klikkaamalla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66DA0A63-F546-DF43-AEE0-C2FAA45ABDF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37276" y="273774"/>
            <a:ext cx="741812" cy="634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8682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dia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orakulmio 9">
            <a:extLst>
              <a:ext uri="{FF2B5EF4-FFF2-40B4-BE49-F238E27FC236}">
                <a16:creationId xmlns:a16="http://schemas.microsoft.com/office/drawing/2014/main" id="{76DEBE51-AB95-1241-A160-2C703B2A0693}"/>
              </a:ext>
            </a:extLst>
          </p:cNvPr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682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rgbClr val="06823E"/>
              </a:solidFill>
            </a:endParaRPr>
          </a:p>
        </p:txBody>
      </p:sp>
      <p:sp>
        <p:nvSpPr>
          <p:cNvPr id="11" name="Tekstin paikkamerkki 2">
            <a:extLst>
              <a:ext uri="{FF2B5EF4-FFF2-40B4-BE49-F238E27FC236}">
                <a16:creationId xmlns:a16="http://schemas.microsoft.com/office/drawing/2014/main" id="{DA28D4EB-180F-9B4D-A9D7-71DB8C64BEC1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76397" y="6116517"/>
            <a:ext cx="2949381" cy="479666"/>
          </a:xfrm>
        </p:spPr>
        <p:txBody>
          <a:bodyPr>
            <a:normAutofit/>
          </a:bodyPr>
          <a:lstStyle>
            <a:lvl1pPr marL="0" indent="0" algn="ctr">
              <a:buNone/>
              <a:defRPr sz="1500">
                <a:solidFill>
                  <a:schemeClr val="bg1"/>
                </a:solidFill>
                <a:latin typeface="Poppins" pitchFamily="2" charset="77"/>
                <a:ea typeface="Roboto" panose="02000000000000000000" pitchFamily="2" charset="0"/>
                <a:cs typeface="Poppins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Päivämäärä</a:t>
            </a:r>
          </a:p>
        </p:txBody>
      </p:sp>
      <p:sp>
        <p:nvSpPr>
          <p:cNvPr id="12" name="Tekstin paikkamerkki 2">
            <a:extLst>
              <a:ext uri="{FF2B5EF4-FFF2-40B4-BE49-F238E27FC236}">
                <a16:creationId xmlns:a16="http://schemas.microsoft.com/office/drawing/2014/main" id="{E3759919-9B23-804E-94B4-FB4BB6F53EAE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4502175" y="6116517"/>
            <a:ext cx="2949381" cy="479666"/>
          </a:xfrm>
        </p:spPr>
        <p:txBody>
          <a:bodyPr>
            <a:normAutofit/>
          </a:bodyPr>
          <a:lstStyle>
            <a:lvl1pPr marL="0" indent="0" algn="ctr">
              <a:buNone/>
              <a:defRPr sz="1500">
                <a:solidFill>
                  <a:schemeClr val="bg1"/>
                </a:solidFill>
                <a:latin typeface="Poppins" pitchFamily="2" charset="77"/>
                <a:ea typeface="Roboto" panose="02000000000000000000" pitchFamily="2" charset="0"/>
                <a:cs typeface="Poppins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Esityksen nimi</a:t>
            </a:r>
          </a:p>
        </p:txBody>
      </p:sp>
      <p:sp>
        <p:nvSpPr>
          <p:cNvPr id="13" name="Tekstin paikkamerkki 2">
            <a:extLst>
              <a:ext uri="{FF2B5EF4-FFF2-40B4-BE49-F238E27FC236}">
                <a16:creationId xmlns:a16="http://schemas.microsoft.com/office/drawing/2014/main" id="{8B239165-8471-BC45-B13E-FB825498206F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8564773" y="6116517"/>
            <a:ext cx="2949381" cy="479666"/>
          </a:xfrm>
        </p:spPr>
        <p:txBody>
          <a:bodyPr>
            <a:normAutofit/>
          </a:bodyPr>
          <a:lstStyle>
            <a:lvl1pPr marL="0" indent="0" algn="ctr">
              <a:buNone/>
              <a:defRPr sz="1500">
                <a:solidFill>
                  <a:schemeClr val="bg1"/>
                </a:solidFill>
                <a:latin typeface="Poppins" pitchFamily="2" charset="77"/>
                <a:ea typeface="Roboto" panose="02000000000000000000" pitchFamily="2" charset="0"/>
                <a:cs typeface="Poppins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Muuta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F151EEDE-1580-EA47-98A9-E4C02E1B9AD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330824" y="2317334"/>
            <a:ext cx="7327196" cy="1552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1044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Otsikko ja sisältö_vaal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 descr="Kuva, joka sisältää kohteen puu, kasvi, ulko, metsä&#10;&#10;Kuvaus luotu automaattisesti">
            <a:extLst>
              <a:ext uri="{FF2B5EF4-FFF2-40B4-BE49-F238E27FC236}">
                <a16:creationId xmlns:a16="http://schemas.microsoft.com/office/drawing/2014/main" id="{C9055911-F971-4EDF-9FC1-9E502307789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" y="0"/>
            <a:ext cx="3857990" cy="6858000"/>
          </a:xfrm>
          <a:prstGeom prst="rect">
            <a:avLst/>
          </a:prstGeom>
        </p:spPr>
      </p:pic>
      <p:sp>
        <p:nvSpPr>
          <p:cNvPr id="7" name="Otsikko 1">
            <a:extLst>
              <a:ext uri="{FF2B5EF4-FFF2-40B4-BE49-F238E27FC236}">
                <a16:creationId xmlns:a16="http://schemas.microsoft.com/office/drawing/2014/main" id="{42331208-3721-7F4E-8552-4CFCC465366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67200" y="677591"/>
            <a:ext cx="7086600" cy="1325563"/>
          </a:xfrm>
        </p:spPr>
        <p:txBody>
          <a:bodyPr>
            <a:normAutofit/>
          </a:bodyPr>
          <a:lstStyle>
            <a:lvl1pPr>
              <a:defRPr sz="3500" b="0" i="0">
                <a:solidFill>
                  <a:srgbClr val="06823E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fi-FI"/>
              <a:t>Muokkaa klikkaamalla</a:t>
            </a:r>
          </a:p>
        </p:txBody>
      </p:sp>
      <p:sp>
        <p:nvSpPr>
          <p:cNvPr id="8" name="Sisällön paikkamerkki 2">
            <a:extLst>
              <a:ext uri="{FF2B5EF4-FFF2-40B4-BE49-F238E27FC236}">
                <a16:creationId xmlns:a16="http://schemas.microsoft.com/office/drawing/2014/main" id="{082178AD-5735-D74F-814D-1579F55E930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267198" y="2138091"/>
            <a:ext cx="7086601" cy="4351338"/>
          </a:xfrm>
        </p:spPr>
        <p:txBody>
          <a:bodyPr/>
          <a:lstStyle>
            <a:lvl1pPr>
              <a:defRPr sz="26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 sz="23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20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17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 sz="15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fi-FI"/>
              <a:t>Muokkaa klikkaamalla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66DA0A63-F546-DF43-AEE0-C2FAA45ABDF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37276" y="273774"/>
            <a:ext cx="741812" cy="634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2894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Otsikko ja sisältö_vaal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uva 8" descr="Kuva, joka sisältää kohteen ulko, taivas, tapa, tie&#10;&#10;Kuvaus luotu automaattisesti">
            <a:extLst>
              <a:ext uri="{FF2B5EF4-FFF2-40B4-BE49-F238E27FC236}">
                <a16:creationId xmlns:a16="http://schemas.microsoft.com/office/drawing/2014/main" id="{955346B8-5FEE-4916-98E4-1B428163D1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858122" cy="6858000"/>
          </a:xfrm>
          <a:prstGeom prst="rect">
            <a:avLst/>
          </a:prstGeom>
        </p:spPr>
      </p:pic>
      <p:sp>
        <p:nvSpPr>
          <p:cNvPr id="7" name="Otsikko 1">
            <a:extLst>
              <a:ext uri="{FF2B5EF4-FFF2-40B4-BE49-F238E27FC236}">
                <a16:creationId xmlns:a16="http://schemas.microsoft.com/office/drawing/2014/main" id="{42331208-3721-7F4E-8552-4CFCC465366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67200" y="677591"/>
            <a:ext cx="7086600" cy="1325563"/>
          </a:xfrm>
        </p:spPr>
        <p:txBody>
          <a:bodyPr>
            <a:normAutofit/>
          </a:bodyPr>
          <a:lstStyle>
            <a:lvl1pPr>
              <a:defRPr sz="3500" b="0" i="0">
                <a:solidFill>
                  <a:srgbClr val="06823E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fi-FI"/>
              <a:t>Muokkaa klikkaamalla</a:t>
            </a:r>
          </a:p>
        </p:txBody>
      </p:sp>
      <p:sp>
        <p:nvSpPr>
          <p:cNvPr id="8" name="Sisällön paikkamerkki 2">
            <a:extLst>
              <a:ext uri="{FF2B5EF4-FFF2-40B4-BE49-F238E27FC236}">
                <a16:creationId xmlns:a16="http://schemas.microsoft.com/office/drawing/2014/main" id="{082178AD-5735-D74F-814D-1579F55E930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267198" y="2138091"/>
            <a:ext cx="7086601" cy="4351338"/>
          </a:xfrm>
        </p:spPr>
        <p:txBody>
          <a:bodyPr/>
          <a:lstStyle>
            <a:lvl1pPr>
              <a:defRPr sz="26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 sz="23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20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17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 sz="15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fi-FI"/>
              <a:t>Muokkaa klikkaamalla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66DA0A63-F546-DF43-AEE0-C2FAA45ABDF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37276" y="273774"/>
            <a:ext cx="741812" cy="634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5889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Otsikko ja sisältö_vaal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 descr="Kuva, joka sisältää kohteen puu, ulko, kasvi, päivä&#10;&#10;Kuvaus luotu automaattisesti">
            <a:extLst>
              <a:ext uri="{FF2B5EF4-FFF2-40B4-BE49-F238E27FC236}">
                <a16:creationId xmlns:a16="http://schemas.microsoft.com/office/drawing/2014/main" id="{2072C668-3858-43BD-8D6E-FCEAE87207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" y="0"/>
            <a:ext cx="3857625" cy="6858000"/>
          </a:xfrm>
          <a:prstGeom prst="rect">
            <a:avLst/>
          </a:prstGeom>
        </p:spPr>
      </p:pic>
      <p:sp>
        <p:nvSpPr>
          <p:cNvPr id="7" name="Otsikko 1">
            <a:extLst>
              <a:ext uri="{FF2B5EF4-FFF2-40B4-BE49-F238E27FC236}">
                <a16:creationId xmlns:a16="http://schemas.microsoft.com/office/drawing/2014/main" id="{42331208-3721-7F4E-8552-4CFCC465366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67200" y="677591"/>
            <a:ext cx="7086600" cy="1325563"/>
          </a:xfrm>
        </p:spPr>
        <p:txBody>
          <a:bodyPr>
            <a:normAutofit/>
          </a:bodyPr>
          <a:lstStyle>
            <a:lvl1pPr>
              <a:defRPr sz="3500" b="0" i="0">
                <a:solidFill>
                  <a:srgbClr val="06823E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fi-FI"/>
              <a:t>Muokkaa klikkaamalla</a:t>
            </a:r>
          </a:p>
        </p:txBody>
      </p:sp>
      <p:sp>
        <p:nvSpPr>
          <p:cNvPr id="8" name="Sisällön paikkamerkki 2">
            <a:extLst>
              <a:ext uri="{FF2B5EF4-FFF2-40B4-BE49-F238E27FC236}">
                <a16:creationId xmlns:a16="http://schemas.microsoft.com/office/drawing/2014/main" id="{082178AD-5735-D74F-814D-1579F55E930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267198" y="2138091"/>
            <a:ext cx="7086601" cy="4351338"/>
          </a:xfrm>
        </p:spPr>
        <p:txBody>
          <a:bodyPr/>
          <a:lstStyle>
            <a:lvl1pPr>
              <a:defRPr sz="26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 sz="23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20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17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 sz="15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fi-FI"/>
              <a:t>Muokkaa klikkaamalla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66DA0A63-F546-DF43-AEE0-C2FAA45ABDF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37276" y="273774"/>
            <a:ext cx="741812" cy="634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6351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_tum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orakulmio 9">
            <a:extLst>
              <a:ext uri="{FF2B5EF4-FFF2-40B4-BE49-F238E27FC236}">
                <a16:creationId xmlns:a16="http://schemas.microsoft.com/office/drawing/2014/main" id="{722D533D-9CA3-7A4D-AF9D-04F25930F82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EAC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rgbClr val="3EAC4F"/>
              </a:solidFill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0FF8FCD8-E12E-9E4F-A577-37863B631B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677591"/>
            <a:ext cx="10515600" cy="1325563"/>
          </a:xfrm>
        </p:spPr>
        <p:txBody>
          <a:bodyPr>
            <a:normAutofit/>
          </a:bodyPr>
          <a:lstStyle>
            <a:lvl1pPr>
              <a:defRPr sz="35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fi-FI"/>
              <a:t>Muokkaa klikkaamalla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99AA31B-E757-B744-A13F-B1085741C97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2138091"/>
            <a:ext cx="10515600" cy="4351338"/>
          </a:xfrm>
        </p:spPr>
        <p:txBody>
          <a:bodyPr/>
          <a:lstStyle>
            <a:lvl1pPr>
              <a:defRPr sz="26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 sz="23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20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17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 sz="15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fi-FI"/>
              <a:t>Muokkaa klikkaamalla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4FE88405-B52E-5F4E-B445-6691230897F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409852" y="6212541"/>
            <a:ext cx="513207" cy="439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4304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enet kuvat_vaal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kstin paikkamerkki 2">
            <a:extLst>
              <a:ext uri="{FF2B5EF4-FFF2-40B4-BE49-F238E27FC236}">
                <a16:creationId xmlns:a16="http://schemas.microsoft.com/office/drawing/2014/main" id="{E754AB35-401A-6F46-BE5A-AF3F0A9C6E8A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451246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06823E"/>
                </a:solidFill>
                <a:latin typeface="Raleway" panose="020B0503030101060003" pitchFamily="34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klikkaamalla</a:t>
            </a:r>
          </a:p>
        </p:txBody>
      </p:sp>
      <p:sp>
        <p:nvSpPr>
          <p:cNvPr id="15" name="Tekstin paikkamerkki 2">
            <a:extLst>
              <a:ext uri="{FF2B5EF4-FFF2-40B4-BE49-F238E27FC236}">
                <a16:creationId xmlns:a16="http://schemas.microsoft.com/office/drawing/2014/main" id="{004E5BE4-BD50-0546-830E-C5BD16144C7D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838200" y="1231450"/>
            <a:ext cx="2386263" cy="444549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Tilaa kuville</a:t>
            </a:r>
          </a:p>
        </p:txBody>
      </p:sp>
      <p:sp>
        <p:nvSpPr>
          <p:cNvPr id="16" name="Tekstin paikkamerkki 2">
            <a:extLst>
              <a:ext uri="{FF2B5EF4-FFF2-40B4-BE49-F238E27FC236}">
                <a16:creationId xmlns:a16="http://schemas.microsoft.com/office/drawing/2014/main" id="{EDC7475F-BDF7-E64E-B15D-9CD1A14E7509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4707556" y="1231450"/>
            <a:ext cx="2386263" cy="444549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Tilaa kuville</a:t>
            </a:r>
          </a:p>
        </p:txBody>
      </p:sp>
      <p:sp>
        <p:nvSpPr>
          <p:cNvPr id="17" name="Tekstin paikkamerkki 2">
            <a:extLst>
              <a:ext uri="{FF2B5EF4-FFF2-40B4-BE49-F238E27FC236}">
                <a16:creationId xmlns:a16="http://schemas.microsoft.com/office/drawing/2014/main" id="{E74673CE-0566-C14E-95E3-4EBA2B8D43F0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8548036" y="1231450"/>
            <a:ext cx="2386263" cy="444549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Tilaa kuville</a:t>
            </a:r>
          </a:p>
        </p:txBody>
      </p:sp>
      <p:sp>
        <p:nvSpPr>
          <p:cNvPr id="20" name="Otsikko 1">
            <a:extLst>
              <a:ext uri="{FF2B5EF4-FFF2-40B4-BE49-F238E27FC236}">
                <a16:creationId xmlns:a16="http://schemas.microsoft.com/office/drawing/2014/main" id="{2783601B-08A2-084F-81DD-6BF508E8E46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436522"/>
            <a:ext cx="10515600" cy="995915"/>
          </a:xfrm>
        </p:spPr>
        <p:txBody>
          <a:bodyPr>
            <a:normAutofit/>
          </a:bodyPr>
          <a:lstStyle>
            <a:lvl1pPr>
              <a:defRPr sz="3500" b="0" i="0">
                <a:solidFill>
                  <a:srgbClr val="06823E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fi-FI"/>
              <a:t>Muokkaa klikkaamalla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679576F4-D281-8F4C-AA6E-1C600710BD6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37276" y="273774"/>
            <a:ext cx="741812" cy="634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22332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enet kuvat_tum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uorakulmio 14">
            <a:extLst>
              <a:ext uri="{FF2B5EF4-FFF2-40B4-BE49-F238E27FC236}">
                <a16:creationId xmlns:a16="http://schemas.microsoft.com/office/drawing/2014/main" id="{9EAE2F32-5F62-D942-9422-BD9EF855C53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EAC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rgbClr val="3EAC4F"/>
              </a:solidFill>
            </a:endParaRP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6046891B-DBAC-8941-B435-B57A95C1D8F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451246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Raleway" panose="020B0503030101060003" pitchFamily="34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klikkaamalla</a:t>
            </a:r>
          </a:p>
        </p:txBody>
      </p:sp>
      <p:sp>
        <p:nvSpPr>
          <p:cNvPr id="12" name="Tekstin paikkamerkki 2">
            <a:extLst>
              <a:ext uri="{FF2B5EF4-FFF2-40B4-BE49-F238E27FC236}">
                <a16:creationId xmlns:a16="http://schemas.microsoft.com/office/drawing/2014/main" id="{F13BD166-B172-8A45-9E8A-69D2D93CE1DB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838200" y="1231450"/>
            <a:ext cx="2386263" cy="444549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Tilaa kuville</a:t>
            </a:r>
          </a:p>
        </p:txBody>
      </p:sp>
      <p:sp>
        <p:nvSpPr>
          <p:cNvPr id="13" name="Tekstin paikkamerkki 2">
            <a:extLst>
              <a:ext uri="{FF2B5EF4-FFF2-40B4-BE49-F238E27FC236}">
                <a16:creationId xmlns:a16="http://schemas.microsoft.com/office/drawing/2014/main" id="{12132290-9C8B-A949-9D33-61CD33786CC7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4707556" y="1231450"/>
            <a:ext cx="2386263" cy="444549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Tilaa kuville</a:t>
            </a:r>
          </a:p>
        </p:txBody>
      </p:sp>
      <p:sp>
        <p:nvSpPr>
          <p:cNvPr id="14" name="Tekstin paikkamerkki 2">
            <a:extLst>
              <a:ext uri="{FF2B5EF4-FFF2-40B4-BE49-F238E27FC236}">
                <a16:creationId xmlns:a16="http://schemas.microsoft.com/office/drawing/2014/main" id="{5F234554-FEB3-524E-B86E-1B4EBACACA6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8548036" y="1231450"/>
            <a:ext cx="2386263" cy="444549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Tilaa kuville</a:t>
            </a:r>
          </a:p>
        </p:txBody>
      </p:sp>
      <p:sp>
        <p:nvSpPr>
          <p:cNvPr id="18" name="Otsikko 1">
            <a:extLst>
              <a:ext uri="{FF2B5EF4-FFF2-40B4-BE49-F238E27FC236}">
                <a16:creationId xmlns:a16="http://schemas.microsoft.com/office/drawing/2014/main" id="{229C407E-E811-E140-957E-A7F61F512D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436522"/>
            <a:ext cx="10515600" cy="995915"/>
          </a:xfrm>
        </p:spPr>
        <p:txBody>
          <a:bodyPr>
            <a:normAutofit/>
          </a:bodyPr>
          <a:lstStyle>
            <a:lvl1pPr>
              <a:defRPr sz="35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fi-FI"/>
              <a:t>Muokkaa klikkaamalla</a:t>
            </a:r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B180F841-485E-8B40-9412-1CDF86B919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409852" y="6212541"/>
            <a:ext cx="513207" cy="439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62243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 sisältökohdetta_vaal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kstin paikkamerkki 2">
            <a:extLst>
              <a:ext uri="{FF2B5EF4-FFF2-40B4-BE49-F238E27FC236}">
                <a16:creationId xmlns:a16="http://schemas.microsoft.com/office/drawing/2014/main" id="{46C13BEF-8F53-9E41-98C0-5BB500986BF4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839788" y="1546410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0" i="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0" name="Sisällön paikkamerkki 3">
            <a:extLst>
              <a:ext uri="{FF2B5EF4-FFF2-40B4-BE49-F238E27FC236}">
                <a16:creationId xmlns:a16="http://schemas.microsoft.com/office/drawing/2014/main" id="{E1E043AF-5284-9841-9DCE-6FEB8644B263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39788" y="2505075"/>
            <a:ext cx="5157787" cy="3558841"/>
          </a:xfrm>
        </p:spPr>
        <p:txBody>
          <a:bodyPr/>
          <a:lstStyle>
            <a:lvl1pPr>
              <a:defRPr sz="20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 sz="18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16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14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 sz="12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21" name="Tekstin paikkamerkki 2">
            <a:extLst>
              <a:ext uri="{FF2B5EF4-FFF2-40B4-BE49-F238E27FC236}">
                <a16:creationId xmlns:a16="http://schemas.microsoft.com/office/drawing/2014/main" id="{E0272F4E-E9CA-754D-A832-2ACEDA85D36A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6335813" y="1546410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0" i="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2" name="Sisällön paikkamerkki 3">
            <a:extLst>
              <a:ext uri="{FF2B5EF4-FFF2-40B4-BE49-F238E27FC236}">
                <a16:creationId xmlns:a16="http://schemas.microsoft.com/office/drawing/2014/main" id="{A09F9966-2518-1046-8E75-F8E815791F92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6335813" y="2505075"/>
            <a:ext cx="5157787" cy="3558841"/>
          </a:xfrm>
        </p:spPr>
        <p:txBody>
          <a:bodyPr/>
          <a:lstStyle>
            <a:lvl1pPr>
              <a:defRPr sz="20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 sz="18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16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14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 sz="12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23" name="Otsikko 1">
            <a:extLst>
              <a:ext uri="{FF2B5EF4-FFF2-40B4-BE49-F238E27FC236}">
                <a16:creationId xmlns:a16="http://schemas.microsoft.com/office/drawing/2014/main" id="{BC664D1C-983B-B945-A7D1-B1DA4A71EE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629269"/>
            <a:ext cx="10515600" cy="905377"/>
          </a:xfrm>
        </p:spPr>
        <p:txBody>
          <a:bodyPr>
            <a:normAutofit/>
          </a:bodyPr>
          <a:lstStyle>
            <a:lvl1pPr>
              <a:defRPr sz="3500" b="0" i="0">
                <a:solidFill>
                  <a:srgbClr val="06823E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fi-FI"/>
              <a:t>Muokkaa klikkaamalla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BEDDD9FA-66EC-8F41-8F15-54A0B8EC1DD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37276" y="273774"/>
            <a:ext cx="741812" cy="634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65212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 sisältökohdetta_tum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orakulmio 8">
            <a:extLst>
              <a:ext uri="{FF2B5EF4-FFF2-40B4-BE49-F238E27FC236}">
                <a16:creationId xmlns:a16="http://schemas.microsoft.com/office/drawing/2014/main" id="{1346CADE-F372-2C4B-9244-191502E778F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EAC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rgbClr val="3EAC4F"/>
              </a:solidFill>
            </a:endParaRPr>
          </a:p>
        </p:txBody>
      </p:sp>
      <p:sp>
        <p:nvSpPr>
          <p:cNvPr id="11" name="Tekstin paikkamerkki 2">
            <a:extLst>
              <a:ext uri="{FF2B5EF4-FFF2-40B4-BE49-F238E27FC236}">
                <a16:creationId xmlns:a16="http://schemas.microsoft.com/office/drawing/2014/main" id="{7DFFBA81-4EA4-D448-BC2F-B84CC688D46D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839788" y="1546410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0" i="0">
                <a:solidFill>
                  <a:schemeClr val="bg1">
                    <a:lumMod val="9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2" name="Sisällön paikkamerkki 3">
            <a:extLst>
              <a:ext uri="{FF2B5EF4-FFF2-40B4-BE49-F238E27FC236}">
                <a16:creationId xmlns:a16="http://schemas.microsoft.com/office/drawing/2014/main" id="{9DDB57DA-E8B7-CC4E-9C0D-7AAB80FA3604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39788" y="2505075"/>
            <a:ext cx="5157787" cy="3558841"/>
          </a:xfrm>
        </p:spPr>
        <p:txBody>
          <a:bodyPr/>
          <a:lstStyle>
            <a:lvl1pPr>
              <a:defRPr sz="2000">
                <a:solidFill>
                  <a:schemeClr val="bg1">
                    <a:lumMod val="9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 sz="1800">
                <a:solidFill>
                  <a:schemeClr val="bg1">
                    <a:lumMod val="9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1600">
                <a:solidFill>
                  <a:schemeClr val="bg1">
                    <a:lumMod val="9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1400">
                <a:solidFill>
                  <a:schemeClr val="bg1">
                    <a:lumMod val="9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 sz="1200">
                <a:solidFill>
                  <a:schemeClr val="bg1">
                    <a:lumMod val="9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3" name="Tekstin paikkamerkki 2">
            <a:extLst>
              <a:ext uri="{FF2B5EF4-FFF2-40B4-BE49-F238E27FC236}">
                <a16:creationId xmlns:a16="http://schemas.microsoft.com/office/drawing/2014/main" id="{B18CEC92-A2A3-834F-9849-3DF950D369A9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6335813" y="1546410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0" i="0">
                <a:solidFill>
                  <a:schemeClr val="bg1">
                    <a:lumMod val="9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4" name="Sisällön paikkamerkki 3">
            <a:extLst>
              <a:ext uri="{FF2B5EF4-FFF2-40B4-BE49-F238E27FC236}">
                <a16:creationId xmlns:a16="http://schemas.microsoft.com/office/drawing/2014/main" id="{64F56CAD-F746-264E-B547-6EA2A93169F6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6335813" y="2505075"/>
            <a:ext cx="5157787" cy="3558841"/>
          </a:xfrm>
        </p:spPr>
        <p:txBody>
          <a:bodyPr/>
          <a:lstStyle>
            <a:lvl1pPr>
              <a:defRPr sz="2000">
                <a:solidFill>
                  <a:schemeClr val="bg1">
                    <a:lumMod val="9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 sz="1800">
                <a:solidFill>
                  <a:schemeClr val="bg1">
                    <a:lumMod val="9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1600">
                <a:solidFill>
                  <a:schemeClr val="bg1">
                    <a:lumMod val="9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1400">
                <a:solidFill>
                  <a:schemeClr val="bg1">
                    <a:lumMod val="9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 sz="1200">
                <a:solidFill>
                  <a:schemeClr val="bg1">
                    <a:lumMod val="9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6" name="Otsikko 1">
            <a:extLst>
              <a:ext uri="{FF2B5EF4-FFF2-40B4-BE49-F238E27FC236}">
                <a16:creationId xmlns:a16="http://schemas.microsoft.com/office/drawing/2014/main" id="{46B9D1A1-8054-0649-889C-9C1DEF8FB0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629269"/>
            <a:ext cx="10515600" cy="905377"/>
          </a:xfrm>
        </p:spPr>
        <p:txBody>
          <a:bodyPr>
            <a:normAutofit/>
          </a:bodyPr>
          <a:lstStyle>
            <a:lvl1pPr>
              <a:defRPr sz="35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fi-FI"/>
              <a:t>Muokkaa klikkaamalla</a:t>
            </a:r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CA31384C-0857-0947-8581-C0D901D19AA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409852" y="6212541"/>
            <a:ext cx="513207" cy="439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22876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in otsikko_vaal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kstin paikkamerkki 2">
            <a:extLst>
              <a:ext uri="{FF2B5EF4-FFF2-40B4-BE49-F238E27FC236}">
                <a16:creationId xmlns:a16="http://schemas.microsoft.com/office/drawing/2014/main" id="{BAD1A537-54DB-E64A-A369-29BD2A2BC63E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838200" y="2463484"/>
            <a:ext cx="2386263" cy="444549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Tilaa kuville tai taulukoille</a:t>
            </a:r>
          </a:p>
        </p:txBody>
      </p:sp>
      <p:sp>
        <p:nvSpPr>
          <p:cNvPr id="11" name="Otsikko 1">
            <a:extLst>
              <a:ext uri="{FF2B5EF4-FFF2-40B4-BE49-F238E27FC236}">
                <a16:creationId xmlns:a16="http://schemas.microsoft.com/office/drawing/2014/main" id="{BEF4F4AD-16EA-494D-9B6F-725DC00EDA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629269"/>
            <a:ext cx="10515600" cy="905377"/>
          </a:xfrm>
        </p:spPr>
        <p:txBody>
          <a:bodyPr>
            <a:normAutofit/>
          </a:bodyPr>
          <a:lstStyle>
            <a:lvl1pPr>
              <a:defRPr sz="3500" b="0" i="0">
                <a:solidFill>
                  <a:srgbClr val="06823E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fi-FI"/>
              <a:t>Muokkaa klikkaamalla</a:t>
            </a: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24DD8032-C80F-D14C-9BDB-877D53A06E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37276" y="273774"/>
            <a:ext cx="741812" cy="634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26766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ain otsikko_vaalea-otsikko korkea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kstin paikkamerkki 2">
            <a:extLst>
              <a:ext uri="{FF2B5EF4-FFF2-40B4-BE49-F238E27FC236}">
                <a16:creationId xmlns:a16="http://schemas.microsoft.com/office/drawing/2014/main" id="{BAD1A537-54DB-E64A-A369-29BD2A2BC63E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6819545" y="6413451"/>
            <a:ext cx="5059544" cy="444549"/>
          </a:xfrm>
        </p:spPr>
        <p:txBody>
          <a:bodyPr>
            <a:normAutofit/>
          </a:bodyPr>
          <a:lstStyle>
            <a:lvl1pPr marL="0" indent="0" algn="r">
              <a:buNone/>
              <a:defRPr sz="10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Tilaa kuville tai taulukoille</a:t>
            </a:r>
          </a:p>
        </p:txBody>
      </p:sp>
      <p:sp>
        <p:nvSpPr>
          <p:cNvPr id="11" name="Otsikko 1">
            <a:extLst>
              <a:ext uri="{FF2B5EF4-FFF2-40B4-BE49-F238E27FC236}">
                <a16:creationId xmlns:a16="http://schemas.microsoft.com/office/drawing/2014/main" id="{BEF4F4AD-16EA-494D-9B6F-725DC00EDA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652648"/>
            <a:ext cx="10515600" cy="256067"/>
          </a:xfrm>
        </p:spPr>
        <p:txBody>
          <a:bodyPr>
            <a:normAutofit/>
          </a:bodyPr>
          <a:lstStyle>
            <a:lvl1pPr>
              <a:defRPr sz="3500" b="0" i="0">
                <a:solidFill>
                  <a:srgbClr val="06823E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fi-FI"/>
              <a:t>Muokkaa klikkaamalla</a:t>
            </a: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24DD8032-C80F-D14C-9BDB-877D53A06E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37276" y="273774"/>
            <a:ext cx="741812" cy="634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67831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dia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orakulmio 9">
            <a:extLst>
              <a:ext uri="{FF2B5EF4-FFF2-40B4-BE49-F238E27FC236}">
                <a16:creationId xmlns:a16="http://schemas.microsoft.com/office/drawing/2014/main" id="{76DEBE51-AB95-1241-A160-2C703B2A0693}"/>
              </a:ext>
            </a:extLst>
          </p:cNvPr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66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rgbClr val="06823E"/>
              </a:solidFill>
            </a:endParaRPr>
          </a:p>
        </p:txBody>
      </p:sp>
      <p:sp>
        <p:nvSpPr>
          <p:cNvPr id="11" name="Tekstin paikkamerkki 2">
            <a:extLst>
              <a:ext uri="{FF2B5EF4-FFF2-40B4-BE49-F238E27FC236}">
                <a16:creationId xmlns:a16="http://schemas.microsoft.com/office/drawing/2014/main" id="{DA28D4EB-180F-9B4D-A9D7-71DB8C64BEC1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76397" y="6116517"/>
            <a:ext cx="2949381" cy="479666"/>
          </a:xfrm>
        </p:spPr>
        <p:txBody>
          <a:bodyPr>
            <a:normAutofit/>
          </a:bodyPr>
          <a:lstStyle>
            <a:lvl1pPr marL="0" indent="0" algn="ctr">
              <a:buNone/>
              <a:defRPr sz="1500">
                <a:solidFill>
                  <a:schemeClr val="bg1"/>
                </a:solidFill>
                <a:latin typeface="Poppins" pitchFamily="2" charset="77"/>
                <a:ea typeface="Roboto" panose="02000000000000000000" pitchFamily="2" charset="0"/>
                <a:cs typeface="Poppins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Päivämäärä</a:t>
            </a:r>
          </a:p>
        </p:txBody>
      </p:sp>
      <p:sp>
        <p:nvSpPr>
          <p:cNvPr id="12" name="Tekstin paikkamerkki 2">
            <a:extLst>
              <a:ext uri="{FF2B5EF4-FFF2-40B4-BE49-F238E27FC236}">
                <a16:creationId xmlns:a16="http://schemas.microsoft.com/office/drawing/2014/main" id="{E3759919-9B23-804E-94B4-FB4BB6F53EAE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4502175" y="6116517"/>
            <a:ext cx="2949381" cy="479666"/>
          </a:xfrm>
        </p:spPr>
        <p:txBody>
          <a:bodyPr>
            <a:normAutofit/>
          </a:bodyPr>
          <a:lstStyle>
            <a:lvl1pPr marL="0" indent="0" algn="ctr">
              <a:buNone/>
              <a:defRPr sz="1500">
                <a:solidFill>
                  <a:schemeClr val="bg1"/>
                </a:solidFill>
                <a:latin typeface="Poppins" pitchFamily="2" charset="77"/>
                <a:ea typeface="Roboto" panose="02000000000000000000" pitchFamily="2" charset="0"/>
                <a:cs typeface="Poppins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Esityksen nimi</a:t>
            </a:r>
          </a:p>
        </p:txBody>
      </p:sp>
      <p:sp>
        <p:nvSpPr>
          <p:cNvPr id="13" name="Tekstin paikkamerkki 2">
            <a:extLst>
              <a:ext uri="{FF2B5EF4-FFF2-40B4-BE49-F238E27FC236}">
                <a16:creationId xmlns:a16="http://schemas.microsoft.com/office/drawing/2014/main" id="{8B239165-8471-BC45-B13E-FB825498206F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8564773" y="6116517"/>
            <a:ext cx="2949381" cy="479666"/>
          </a:xfrm>
        </p:spPr>
        <p:txBody>
          <a:bodyPr>
            <a:normAutofit/>
          </a:bodyPr>
          <a:lstStyle>
            <a:lvl1pPr marL="0" indent="0" algn="ctr">
              <a:buNone/>
              <a:defRPr sz="1500">
                <a:solidFill>
                  <a:schemeClr val="bg1"/>
                </a:solidFill>
                <a:latin typeface="Poppins" pitchFamily="2" charset="77"/>
                <a:ea typeface="Roboto" panose="02000000000000000000" pitchFamily="2" charset="0"/>
                <a:cs typeface="Poppins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Muuta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D0AE3D88-335A-3D4A-A4E9-CA1E7351E5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330824" y="2317334"/>
            <a:ext cx="7327196" cy="1552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23936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in otsikko_tum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orakulmio 6">
            <a:extLst>
              <a:ext uri="{FF2B5EF4-FFF2-40B4-BE49-F238E27FC236}">
                <a16:creationId xmlns:a16="http://schemas.microsoft.com/office/drawing/2014/main" id="{A68FAF59-6931-5143-86BF-797BE3A04FC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EAC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rgbClr val="3EAC4F"/>
              </a:solidFill>
            </a:endParaRPr>
          </a:p>
        </p:txBody>
      </p:sp>
      <p:sp>
        <p:nvSpPr>
          <p:cNvPr id="11" name="Tekstin paikkamerkki 2">
            <a:extLst>
              <a:ext uri="{FF2B5EF4-FFF2-40B4-BE49-F238E27FC236}">
                <a16:creationId xmlns:a16="http://schemas.microsoft.com/office/drawing/2014/main" id="{9F0A96CF-9500-D34F-9E92-317D6A1A9B32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838200" y="2463484"/>
            <a:ext cx="2386263" cy="444549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Tilaa kuville tai taulukoille</a:t>
            </a:r>
          </a:p>
        </p:txBody>
      </p:sp>
      <p:sp>
        <p:nvSpPr>
          <p:cNvPr id="13" name="Otsikko 1">
            <a:extLst>
              <a:ext uri="{FF2B5EF4-FFF2-40B4-BE49-F238E27FC236}">
                <a16:creationId xmlns:a16="http://schemas.microsoft.com/office/drawing/2014/main" id="{02F33795-67E7-5F4C-A2E5-F35CE985E9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629269"/>
            <a:ext cx="10515600" cy="905377"/>
          </a:xfrm>
        </p:spPr>
        <p:txBody>
          <a:bodyPr>
            <a:normAutofit/>
          </a:bodyPr>
          <a:lstStyle>
            <a:lvl1pPr>
              <a:defRPr sz="35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fi-FI"/>
              <a:t>Muokkaa klikkaamalla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97AA2077-0A81-8547-9702-459C48BB5A2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409852" y="6212541"/>
            <a:ext cx="513207" cy="439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94794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_vaal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CB85313-E944-5A4C-B403-CD1D76B92C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fi-FI"/>
              <a:t>Muokkaa klikkaamalla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0D012049-DD3C-5C4F-8189-28099E62E9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404997"/>
            <a:ext cx="6172200" cy="4512115"/>
          </a:xfrm>
        </p:spPr>
        <p:txBody>
          <a:bodyPr/>
          <a:lstStyle>
            <a:lvl1pPr marL="0" indent="0">
              <a:buNone/>
              <a:defRPr sz="32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6EBEF52B-9D13-504F-BA8C-461E66F83F9F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105525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klikkaamalla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2B4668B6-C40D-D74B-9AF2-63446533E48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37276" y="273774"/>
            <a:ext cx="741812" cy="634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30347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_tum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orakulmio 8">
            <a:extLst>
              <a:ext uri="{FF2B5EF4-FFF2-40B4-BE49-F238E27FC236}">
                <a16:creationId xmlns:a16="http://schemas.microsoft.com/office/drawing/2014/main" id="{42C5086D-C97E-FB41-BD9F-DD80103E891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EAC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rgbClr val="3EAC4F"/>
              </a:solidFill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3CB85313-E944-5A4C-B403-CD1D76B92C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628656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fi-FI"/>
              <a:t>Muokkaa klikkaamalla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0D012049-DD3C-5C4F-8189-28099E62E9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0012" y="628655"/>
            <a:ext cx="6172200" cy="4619205"/>
          </a:xfrm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6EBEF52B-9D13-504F-BA8C-461E66F83F9F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276981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klikkaamalla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61782753-0182-DE4A-BD03-C1B059D1DAA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409852" y="6212541"/>
            <a:ext cx="513207" cy="439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25466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_vaal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F3B0B87C-A187-E244-BF2C-392D65112E8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37276" y="273774"/>
            <a:ext cx="741812" cy="634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36879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_tum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orakulmio 4">
            <a:extLst>
              <a:ext uri="{FF2B5EF4-FFF2-40B4-BE49-F238E27FC236}">
                <a16:creationId xmlns:a16="http://schemas.microsoft.com/office/drawing/2014/main" id="{9D6BEB78-1624-B24B-82A2-EE2264F5C45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EAC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rgbClr val="3EAC4F"/>
              </a:solidFill>
            </a:endParaRPr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41A90845-9F6A-2140-90DB-0F816E84CF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409852" y="6212541"/>
            <a:ext cx="513207" cy="439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08740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ppudia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02998C72-2291-1842-BA76-79825B4174A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164540" y="2750994"/>
            <a:ext cx="5502529" cy="1166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76842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ppudia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orakulmio 4">
            <a:extLst>
              <a:ext uri="{FF2B5EF4-FFF2-40B4-BE49-F238E27FC236}">
                <a16:creationId xmlns:a16="http://schemas.microsoft.com/office/drawing/2014/main" id="{9796867F-6E24-1D41-9EE1-0CCA8B0B032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682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rgbClr val="3EAC4F"/>
              </a:solidFill>
            </a:endParaRP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DD715C43-E138-9244-9F9D-C6E5467A408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128683" y="2756605"/>
            <a:ext cx="5378823" cy="1139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310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ppudia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orakulmio 4">
            <a:extLst>
              <a:ext uri="{FF2B5EF4-FFF2-40B4-BE49-F238E27FC236}">
                <a16:creationId xmlns:a16="http://schemas.microsoft.com/office/drawing/2014/main" id="{9796867F-6E24-1D41-9EE1-0CCA8B0B032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66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rgbClr val="3EAC4F"/>
              </a:solidFill>
            </a:endParaRP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4A9879EC-6220-944F-9EB8-162C1097EEC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128683" y="2756605"/>
            <a:ext cx="5378823" cy="1139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129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dia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kstin paikkamerkki 2">
            <a:extLst>
              <a:ext uri="{FF2B5EF4-FFF2-40B4-BE49-F238E27FC236}">
                <a16:creationId xmlns:a16="http://schemas.microsoft.com/office/drawing/2014/main" id="{CACDEEEC-96BB-6B4B-A43E-88E8CF4233C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659781" y="2213643"/>
            <a:ext cx="6872438" cy="1211180"/>
          </a:xfrm>
        </p:spPr>
        <p:txBody>
          <a:bodyPr>
            <a:normAutofit/>
          </a:bodyPr>
          <a:lstStyle>
            <a:lvl1pPr marL="0" indent="0" algn="ctr">
              <a:buNone/>
              <a:defRPr sz="3800" b="1" i="0">
                <a:solidFill>
                  <a:srgbClr val="06823E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Esityksen nimi</a:t>
            </a:r>
          </a:p>
        </p:txBody>
      </p:sp>
      <p:sp>
        <p:nvSpPr>
          <p:cNvPr id="10" name="Tekstin paikkamerkki 2">
            <a:extLst>
              <a:ext uri="{FF2B5EF4-FFF2-40B4-BE49-F238E27FC236}">
                <a16:creationId xmlns:a16="http://schemas.microsoft.com/office/drawing/2014/main" id="{33457557-792A-AF4D-A44E-561D1A5AF7DB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2659780" y="3541469"/>
            <a:ext cx="6872438" cy="1500187"/>
          </a:xfrm>
        </p:spPr>
        <p:txBody>
          <a:bodyPr>
            <a:normAutofit/>
          </a:bodyPr>
          <a:lstStyle>
            <a:lvl1pPr marL="0" indent="0" algn="ctr">
              <a:buNone/>
              <a:defRPr sz="1800" b="0" i="0">
                <a:solidFill>
                  <a:srgbClr val="06823E"/>
                </a:solidFill>
                <a:latin typeface="Poppins Medium" pitchFamily="2" charset="77"/>
                <a:cs typeface="Poppins Medium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Lisätietoa</a:t>
            </a:r>
          </a:p>
        </p:txBody>
      </p:sp>
      <p:sp>
        <p:nvSpPr>
          <p:cNvPr id="9" name="Tekstin paikkamerkki 2">
            <a:extLst>
              <a:ext uri="{FF2B5EF4-FFF2-40B4-BE49-F238E27FC236}">
                <a16:creationId xmlns:a16="http://schemas.microsoft.com/office/drawing/2014/main" id="{10397FB2-4B19-0A45-A291-9423191176B6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4502175" y="6116517"/>
            <a:ext cx="2949381" cy="479666"/>
          </a:xfrm>
        </p:spPr>
        <p:txBody>
          <a:bodyPr>
            <a:normAutofit/>
          </a:bodyPr>
          <a:lstStyle>
            <a:lvl1pPr marL="0" indent="0" algn="ctr">
              <a:buNone/>
              <a:defRPr sz="1500">
                <a:solidFill>
                  <a:srgbClr val="06823E"/>
                </a:solidFill>
                <a:latin typeface="Poppins" pitchFamily="2" charset="77"/>
                <a:ea typeface="Roboto" panose="02000000000000000000" pitchFamily="2" charset="0"/>
                <a:cs typeface="Poppins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Päivämäärä</a:t>
            </a: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CA9C2346-A9F8-AA41-827A-6C9D2D773FD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37276" y="273774"/>
            <a:ext cx="741812" cy="634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841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dia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uorakulmio 17">
            <a:extLst>
              <a:ext uri="{FF2B5EF4-FFF2-40B4-BE49-F238E27FC236}">
                <a16:creationId xmlns:a16="http://schemas.microsoft.com/office/drawing/2014/main" id="{D9542E19-FAAD-2E43-B1C9-EEA8F5FBD14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682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rgbClr val="06823E"/>
              </a:solidFill>
            </a:endParaRPr>
          </a:p>
        </p:txBody>
      </p:sp>
      <p:sp>
        <p:nvSpPr>
          <p:cNvPr id="8" name="Tekstin paikkamerkki 2">
            <a:extLst>
              <a:ext uri="{FF2B5EF4-FFF2-40B4-BE49-F238E27FC236}">
                <a16:creationId xmlns:a16="http://schemas.microsoft.com/office/drawing/2014/main" id="{F375A459-C224-2543-B5F9-3354B273A42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659781" y="2213643"/>
            <a:ext cx="6872438" cy="1211180"/>
          </a:xfrm>
        </p:spPr>
        <p:txBody>
          <a:bodyPr>
            <a:normAutofit/>
          </a:bodyPr>
          <a:lstStyle>
            <a:lvl1pPr marL="0" indent="0" algn="ctr">
              <a:buNone/>
              <a:defRPr sz="3800" b="1" i="0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Esityksen nimi</a:t>
            </a:r>
          </a:p>
        </p:txBody>
      </p:sp>
      <p:sp>
        <p:nvSpPr>
          <p:cNvPr id="11" name="Tekstin paikkamerkki 2">
            <a:extLst>
              <a:ext uri="{FF2B5EF4-FFF2-40B4-BE49-F238E27FC236}">
                <a16:creationId xmlns:a16="http://schemas.microsoft.com/office/drawing/2014/main" id="{D4D05309-7227-1C47-92A7-21E808AAACD6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2659780" y="3541469"/>
            <a:ext cx="6872438" cy="1500187"/>
          </a:xfrm>
        </p:spPr>
        <p:txBody>
          <a:bodyPr>
            <a:normAutofit/>
          </a:bodyPr>
          <a:lstStyle>
            <a:lvl1pPr marL="0" indent="0" algn="ctr">
              <a:buNone/>
              <a:defRPr sz="18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Lisätietoa</a:t>
            </a:r>
          </a:p>
        </p:txBody>
      </p:sp>
      <p:sp>
        <p:nvSpPr>
          <p:cNvPr id="13" name="Tekstin paikkamerkki 2">
            <a:extLst>
              <a:ext uri="{FF2B5EF4-FFF2-40B4-BE49-F238E27FC236}">
                <a16:creationId xmlns:a16="http://schemas.microsoft.com/office/drawing/2014/main" id="{DE6000BB-A109-DC47-A8F4-87627BBCBF1D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4586015" y="6092758"/>
            <a:ext cx="2949381" cy="479666"/>
          </a:xfrm>
        </p:spPr>
        <p:txBody>
          <a:bodyPr>
            <a:normAutofit/>
          </a:bodyPr>
          <a:lstStyle>
            <a:lvl1pPr marL="0" indent="0" algn="ctr">
              <a:buNone/>
              <a:defRPr sz="1500">
                <a:solidFill>
                  <a:schemeClr val="bg1"/>
                </a:solidFill>
                <a:latin typeface="Poppins" pitchFamily="2" charset="77"/>
                <a:ea typeface="Roboto" panose="02000000000000000000" pitchFamily="2" charset="0"/>
                <a:cs typeface="Poppins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Päivämäärä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511D1D46-1C4B-5C41-B1E0-A138B94FDD1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31946" y="277905"/>
            <a:ext cx="764574" cy="654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61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dia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uorakulmio 17">
            <a:extLst>
              <a:ext uri="{FF2B5EF4-FFF2-40B4-BE49-F238E27FC236}">
                <a16:creationId xmlns:a16="http://schemas.microsoft.com/office/drawing/2014/main" id="{D9542E19-FAAD-2E43-B1C9-EEA8F5FBD14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66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rgbClr val="06823E"/>
              </a:solidFill>
            </a:endParaRPr>
          </a:p>
        </p:txBody>
      </p:sp>
      <p:sp>
        <p:nvSpPr>
          <p:cNvPr id="8" name="Tekstin paikkamerkki 2">
            <a:extLst>
              <a:ext uri="{FF2B5EF4-FFF2-40B4-BE49-F238E27FC236}">
                <a16:creationId xmlns:a16="http://schemas.microsoft.com/office/drawing/2014/main" id="{F375A459-C224-2543-B5F9-3354B273A42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659781" y="2213643"/>
            <a:ext cx="6872438" cy="1211180"/>
          </a:xfrm>
        </p:spPr>
        <p:txBody>
          <a:bodyPr>
            <a:normAutofit/>
          </a:bodyPr>
          <a:lstStyle>
            <a:lvl1pPr marL="0" indent="0" algn="ctr">
              <a:buNone/>
              <a:defRPr sz="3800" b="1" i="0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Esityksen nimi</a:t>
            </a:r>
          </a:p>
        </p:txBody>
      </p:sp>
      <p:sp>
        <p:nvSpPr>
          <p:cNvPr id="11" name="Tekstin paikkamerkki 2">
            <a:extLst>
              <a:ext uri="{FF2B5EF4-FFF2-40B4-BE49-F238E27FC236}">
                <a16:creationId xmlns:a16="http://schemas.microsoft.com/office/drawing/2014/main" id="{D4D05309-7227-1C47-92A7-21E808AAACD6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2659780" y="3541469"/>
            <a:ext cx="6872438" cy="1500187"/>
          </a:xfrm>
        </p:spPr>
        <p:txBody>
          <a:bodyPr>
            <a:normAutofit/>
          </a:bodyPr>
          <a:lstStyle>
            <a:lvl1pPr marL="0" indent="0" algn="ctr">
              <a:buNone/>
              <a:defRPr sz="18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Lisätietoa</a:t>
            </a:r>
          </a:p>
        </p:txBody>
      </p:sp>
      <p:sp>
        <p:nvSpPr>
          <p:cNvPr id="13" name="Tekstin paikkamerkki 2">
            <a:extLst>
              <a:ext uri="{FF2B5EF4-FFF2-40B4-BE49-F238E27FC236}">
                <a16:creationId xmlns:a16="http://schemas.microsoft.com/office/drawing/2014/main" id="{DE6000BB-A109-DC47-A8F4-87627BBCBF1D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4586015" y="6092758"/>
            <a:ext cx="2949381" cy="479666"/>
          </a:xfrm>
        </p:spPr>
        <p:txBody>
          <a:bodyPr>
            <a:normAutofit/>
          </a:bodyPr>
          <a:lstStyle>
            <a:lvl1pPr marL="0" indent="0" algn="ctr">
              <a:buNone/>
              <a:defRPr sz="1500">
                <a:solidFill>
                  <a:schemeClr val="bg1"/>
                </a:solidFill>
                <a:latin typeface="Poppins" pitchFamily="2" charset="77"/>
                <a:ea typeface="Roboto" panose="02000000000000000000" pitchFamily="2" charset="0"/>
                <a:cs typeface="Poppins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Päivämäärä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7B8F8E6E-A9E7-114D-A5E7-47284DE73AA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31946" y="277905"/>
            <a:ext cx="764574" cy="654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1839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55C3F30-5AAD-DE4C-A9D8-5875B29830E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659780" y="1953666"/>
            <a:ext cx="6872438" cy="1211180"/>
          </a:xfrm>
        </p:spPr>
        <p:txBody>
          <a:bodyPr>
            <a:normAutofit/>
          </a:bodyPr>
          <a:lstStyle>
            <a:lvl1pPr marL="0" indent="0" algn="ctr">
              <a:buNone/>
              <a:defRPr sz="3800" b="1" i="0">
                <a:solidFill>
                  <a:srgbClr val="06823E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Väliotsikko</a:t>
            </a:r>
          </a:p>
        </p:txBody>
      </p:sp>
      <p:sp>
        <p:nvSpPr>
          <p:cNvPr id="5" name="Tekstin paikkamerkki 2">
            <a:extLst>
              <a:ext uri="{FF2B5EF4-FFF2-40B4-BE49-F238E27FC236}">
                <a16:creationId xmlns:a16="http://schemas.microsoft.com/office/drawing/2014/main" id="{41D9A867-7B2E-0544-A975-0BC492DA3D02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2659780" y="3541469"/>
            <a:ext cx="6872438" cy="1500187"/>
          </a:xfrm>
        </p:spPr>
        <p:txBody>
          <a:bodyPr>
            <a:normAutofit/>
          </a:bodyPr>
          <a:lstStyle>
            <a:lvl1pPr marL="0" indent="0" algn="ctr">
              <a:buNone/>
              <a:defRPr sz="1800" b="0" i="0">
                <a:solidFill>
                  <a:srgbClr val="06823E"/>
                </a:solidFill>
                <a:latin typeface="Poppins Medium" pitchFamily="2" charset="77"/>
                <a:cs typeface="Poppins Medium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Lisätietoa, jos tarvetta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A0E0580D-552C-5245-ACD1-31C972EA1C3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37276" y="273774"/>
            <a:ext cx="741812" cy="634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2075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4469F7A4-21EB-C243-9FDE-D3E7607A2F4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14322" b="1072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Suorakulmio 4">
            <a:extLst>
              <a:ext uri="{FF2B5EF4-FFF2-40B4-BE49-F238E27FC236}">
                <a16:creationId xmlns:a16="http://schemas.microsoft.com/office/drawing/2014/main" id="{9D6BEB78-1624-B24B-82A2-EE2264F5C45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6823E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rgbClr val="3EAC4F"/>
              </a:solidFill>
            </a:endParaRPr>
          </a:p>
        </p:txBody>
      </p:sp>
      <p:sp>
        <p:nvSpPr>
          <p:cNvPr id="4" name="Tekstin paikkamerkki 2">
            <a:extLst>
              <a:ext uri="{FF2B5EF4-FFF2-40B4-BE49-F238E27FC236}">
                <a16:creationId xmlns:a16="http://schemas.microsoft.com/office/drawing/2014/main" id="{1DDD64AC-3DEB-094B-AD6A-A4B9A018DA5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659781" y="2213643"/>
            <a:ext cx="6872438" cy="1211180"/>
          </a:xfrm>
        </p:spPr>
        <p:txBody>
          <a:bodyPr>
            <a:normAutofit/>
          </a:bodyPr>
          <a:lstStyle>
            <a:lvl1pPr marL="0" indent="0" algn="ctr">
              <a:buNone/>
              <a:defRPr sz="3800" b="1" i="0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Väliotsikko</a:t>
            </a:r>
          </a:p>
        </p:txBody>
      </p:sp>
      <p:sp>
        <p:nvSpPr>
          <p:cNvPr id="7" name="Tekstin paikkamerkki 2">
            <a:extLst>
              <a:ext uri="{FF2B5EF4-FFF2-40B4-BE49-F238E27FC236}">
                <a16:creationId xmlns:a16="http://schemas.microsoft.com/office/drawing/2014/main" id="{0909E69C-622C-6F4D-8426-3785FF6623EB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2659780" y="3541469"/>
            <a:ext cx="6872438" cy="1500187"/>
          </a:xfrm>
        </p:spPr>
        <p:txBody>
          <a:bodyPr>
            <a:normAutofit/>
          </a:bodyPr>
          <a:lstStyle>
            <a:lvl1pPr marL="0" indent="0" algn="ctr">
              <a:buNone/>
              <a:defRPr sz="18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Lisätietoa, jos tarvetta</a:t>
            </a:r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C569032C-BAA1-2149-8BDB-6C7B9953A8A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31946" y="277905"/>
            <a:ext cx="764574" cy="654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0715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2B429651-259F-AF43-97EA-6C0A42FA2D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2482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Suorakulmio 4">
            <a:extLst>
              <a:ext uri="{FF2B5EF4-FFF2-40B4-BE49-F238E27FC236}">
                <a16:creationId xmlns:a16="http://schemas.microsoft.com/office/drawing/2014/main" id="{9D6BEB78-1624-B24B-82A2-EE2264F5C45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6823E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rgbClr val="3EAC4F"/>
              </a:solidFill>
            </a:endParaRPr>
          </a:p>
        </p:txBody>
      </p:sp>
      <p:sp>
        <p:nvSpPr>
          <p:cNvPr id="4" name="Tekstin paikkamerkki 2">
            <a:extLst>
              <a:ext uri="{FF2B5EF4-FFF2-40B4-BE49-F238E27FC236}">
                <a16:creationId xmlns:a16="http://schemas.microsoft.com/office/drawing/2014/main" id="{1DDD64AC-3DEB-094B-AD6A-A4B9A018DA5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659781" y="2213643"/>
            <a:ext cx="6872438" cy="1211180"/>
          </a:xfrm>
        </p:spPr>
        <p:txBody>
          <a:bodyPr>
            <a:normAutofit/>
          </a:bodyPr>
          <a:lstStyle>
            <a:lvl1pPr marL="0" indent="0" algn="ctr">
              <a:buNone/>
              <a:defRPr sz="3800" b="1" i="0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Väliotsikko</a:t>
            </a:r>
          </a:p>
        </p:txBody>
      </p:sp>
      <p:sp>
        <p:nvSpPr>
          <p:cNvPr id="7" name="Tekstin paikkamerkki 2">
            <a:extLst>
              <a:ext uri="{FF2B5EF4-FFF2-40B4-BE49-F238E27FC236}">
                <a16:creationId xmlns:a16="http://schemas.microsoft.com/office/drawing/2014/main" id="{0909E69C-622C-6F4D-8426-3785FF6623EB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2659780" y="3541469"/>
            <a:ext cx="6872438" cy="1500187"/>
          </a:xfrm>
        </p:spPr>
        <p:txBody>
          <a:bodyPr>
            <a:normAutofit/>
          </a:bodyPr>
          <a:lstStyle>
            <a:lvl1pPr marL="0" indent="0" algn="ctr">
              <a:buNone/>
              <a:defRPr sz="18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Lisätietoa, jos tarvetta</a:t>
            </a:r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FCB57714-0F7C-204F-AE4D-0112A9280B9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31946" y="277905"/>
            <a:ext cx="764574" cy="654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5131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B5B35DCD-5D7E-2746-B860-2CDF57E7AE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7B98A1F4-1933-8342-8386-7E34D84E0F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513931A-1FDB-9E49-8C47-8F6CE7EE10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2AD008-A837-A24B-9309-B0C8A334054B}" type="datetimeFigureOut">
              <a:rPr lang="fi-FI" smtClean="0"/>
              <a:t>2.7.2026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D79E9C3-37FD-5947-B7BE-2A2090E8C5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F30E47DF-8B0E-A446-A3F5-5CFA70E297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7CAD4F-3332-EC4C-BFB6-08BFA89705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66745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77" r:id="rId14"/>
    <p:sldLayoutId id="2147483692" r:id="rId15"/>
    <p:sldLayoutId id="2147483693" r:id="rId16"/>
    <p:sldLayoutId id="2147483694" r:id="rId17"/>
    <p:sldLayoutId id="2147483695" r:id="rId18"/>
    <p:sldLayoutId id="2147483698" r:id="rId19"/>
    <p:sldLayoutId id="2147483699" r:id="rId20"/>
    <p:sldLayoutId id="2147483696" r:id="rId21"/>
    <p:sldLayoutId id="2147483697" r:id="rId22"/>
    <p:sldLayoutId id="2147483678" r:id="rId23"/>
    <p:sldLayoutId id="2147483679" r:id="rId24"/>
    <p:sldLayoutId id="2147483680" r:id="rId25"/>
    <p:sldLayoutId id="2147483681" r:id="rId26"/>
    <p:sldLayoutId id="2147483682" r:id="rId27"/>
    <p:sldLayoutId id="2147483683" r:id="rId28"/>
    <p:sldLayoutId id="2147483700" r:id="rId29"/>
    <p:sldLayoutId id="2147483684" r:id="rId30"/>
    <p:sldLayoutId id="2147483685" r:id="rId31"/>
    <p:sldLayoutId id="2147483686" r:id="rId32"/>
    <p:sldLayoutId id="2147483687" r:id="rId33"/>
    <p:sldLayoutId id="2147483688" r:id="rId34"/>
    <p:sldLayoutId id="2147483689" r:id="rId35"/>
    <p:sldLayoutId id="2147483690" r:id="rId36"/>
    <p:sldLayoutId id="2147483691" r:id="rId3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s://www.bioenergia.fi/bioenergiantuottajat/" TargetMode="Externa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hyperlink" Target="https://www.bioenergia.fi/en/bio-ccus-biochar/" TargetMode="External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hyperlink" Target="https://www.bioenergia.fi/bio-ccus-ja-biohiili/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hyperlink" Target="https://www.ren21.net/reports/global-status-report/" TargetMode="External"/><Relationship Id="rId1" Type="http://schemas.openxmlformats.org/officeDocument/2006/relationships/slideLayout" Target="../slideLayouts/slideLayout2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n21.net/reports/global-status-report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32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hyperlink" Target="https://www.ren21.net/reports/global-status-report/" TargetMode="External"/><Relationship Id="rId1" Type="http://schemas.openxmlformats.org/officeDocument/2006/relationships/slideLayout" Target="../slideLayouts/slideLayout2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ea.org/reports/renewables-2024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4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5DB2AC65-824A-4A59-BBA7-78C673357B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59781" y="2577199"/>
            <a:ext cx="6872438" cy="121118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 sz="3200" b="1" i="0" u="none" strike="noStrike" dirty="0">
                <a:solidFill>
                  <a:srgbClr val="FFFFFF"/>
                </a:solidFill>
                <a:effectLst/>
                <a:latin typeface="Poppins SemiBold" panose="00000700000000000000" pitchFamily="2" charset="0"/>
              </a:rPr>
              <a:t>Basic </a:t>
            </a:r>
            <a:r>
              <a:rPr lang="fi-FI" sz="3200" dirty="0" err="1">
                <a:solidFill>
                  <a:srgbClr val="FFFFFF"/>
                </a:solidFill>
                <a:latin typeface="Poppins SemiBold" panose="00000700000000000000" pitchFamily="2" charset="0"/>
              </a:rPr>
              <a:t>I</a:t>
            </a:r>
            <a:r>
              <a:rPr lang="fi-FI" sz="3200" b="1" i="0" u="none" strike="noStrike" dirty="0" err="1">
                <a:solidFill>
                  <a:srgbClr val="FFFFFF"/>
                </a:solidFill>
                <a:effectLst/>
                <a:latin typeface="Poppins SemiBold" panose="00000700000000000000" pitchFamily="2" charset="0"/>
              </a:rPr>
              <a:t>nformation</a:t>
            </a:r>
            <a:r>
              <a:rPr lang="fi-FI" sz="3200" b="1" i="0" u="none" strike="noStrike" dirty="0">
                <a:solidFill>
                  <a:srgbClr val="FFFFFF"/>
                </a:solidFill>
                <a:effectLst/>
                <a:latin typeface="Poppins SemiBold" panose="00000700000000000000" pitchFamily="2" charset="0"/>
              </a:rPr>
              <a:t> on </a:t>
            </a:r>
            <a:r>
              <a:rPr lang="fi-FI" sz="3200" dirty="0" err="1">
                <a:solidFill>
                  <a:srgbClr val="FFFFFF"/>
                </a:solidFill>
                <a:latin typeface="Poppins SemiBold" panose="00000700000000000000" pitchFamily="2" charset="0"/>
              </a:rPr>
              <a:t>B</a:t>
            </a:r>
            <a:r>
              <a:rPr lang="fi-FI" sz="3200" b="1" i="0" u="none" strike="noStrike" dirty="0" err="1">
                <a:solidFill>
                  <a:srgbClr val="FFFFFF"/>
                </a:solidFill>
                <a:effectLst/>
                <a:latin typeface="Poppins SemiBold" panose="00000700000000000000" pitchFamily="2" charset="0"/>
              </a:rPr>
              <a:t>ioenergy</a:t>
            </a:r>
            <a:r>
              <a:rPr lang="fi-FI" sz="3200" b="1" i="0" u="none" strike="noStrike" dirty="0">
                <a:solidFill>
                  <a:srgbClr val="FFFFFF"/>
                </a:solidFill>
                <a:effectLst/>
                <a:latin typeface="Poppins SemiBold" panose="00000700000000000000" pitchFamily="2" charset="0"/>
              </a:rPr>
              <a:t> 2026</a:t>
            </a:r>
            <a:endParaRPr lang="en-US" sz="3200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AEB14009-163D-40B7-9CFB-8A15B1910FDD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fi-FI" dirty="0">
                <a:latin typeface="Poppins Medium" panose="00000600000000000000" pitchFamily="2" charset="0"/>
                <a:ea typeface="Roboto"/>
                <a:cs typeface="Poppins Medium" panose="00000600000000000000" pitchFamily="2" charset="0"/>
              </a:rPr>
              <a:t>xx.xx.2026</a:t>
            </a:r>
            <a:endParaRPr lang="fi-FI" dirty="0">
              <a:latin typeface="Poppins Medium" panose="00000600000000000000" pitchFamily="2" charset="0"/>
              <a:cs typeface="Poppins Medium" panose="00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92531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orakulmio: Pyöristetyt kulmat 1">
            <a:extLst>
              <a:ext uri="{FF2B5EF4-FFF2-40B4-BE49-F238E27FC236}">
                <a16:creationId xmlns:a16="http://schemas.microsoft.com/office/drawing/2014/main" id="{8D1F8A69-86F9-BDC5-B660-CD7D1AABBCB5}"/>
              </a:ext>
            </a:extLst>
          </p:cNvPr>
          <p:cNvSpPr/>
          <p:nvPr/>
        </p:nvSpPr>
        <p:spPr>
          <a:xfrm>
            <a:off x="8216748" y="4586393"/>
            <a:ext cx="2649070" cy="514839"/>
          </a:xfrm>
          <a:prstGeom prst="roundRect">
            <a:avLst/>
          </a:prstGeom>
          <a:solidFill>
            <a:srgbClr val="066E7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9CC65ECD-2BDE-38A1-7890-1F9F22C135A7}"/>
              </a:ext>
            </a:extLst>
          </p:cNvPr>
          <p:cNvSpPr txBox="1"/>
          <p:nvPr/>
        </p:nvSpPr>
        <p:spPr>
          <a:xfrm>
            <a:off x="8396638" y="4187977"/>
            <a:ext cx="22892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400" dirty="0" err="1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Check</a:t>
            </a:r>
            <a:r>
              <a:rPr lang="fi-FI" sz="1400" dirty="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 out </a:t>
            </a:r>
            <a:r>
              <a:rPr lang="fi-FI" sz="1400" dirty="0" err="1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the</a:t>
            </a:r>
            <a:r>
              <a:rPr lang="fi-FI" sz="1400" dirty="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 </a:t>
            </a:r>
            <a:r>
              <a:rPr lang="fi-FI" sz="1400" dirty="0" err="1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map</a:t>
            </a:r>
            <a:r>
              <a:rPr lang="fi-FI" sz="1400" dirty="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: </a:t>
            </a:r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6E6494E6-D47C-9766-B74A-ADFD452CD0C0}"/>
              </a:ext>
            </a:extLst>
          </p:cNvPr>
          <p:cNvSpPr txBox="1"/>
          <p:nvPr/>
        </p:nvSpPr>
        <p:spPr>
          <a:xfrm>
            <a:off x="8216748" y="4705312"/>
            <a:ext cx="26490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bioenergia.fi/bioenergiantuottajat</a:t>
            </a:r>
            <a:endParaRPr lang="fi-FI" sz="120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9EE5E33-96AF-C0AA-636F-F87DF87222B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48" b="-106"/>
          <a:stretch>
            <a:fillRect/>
          </a:stretch>
        </p:blipFill>
        <p:spPr>
          <a:xfrm>
            <a:off x="2786969" y="21545"/>
            <a:ext cx="4898108" cy="6836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1308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447DAFD8-7CDF-7D8D-E675-095FD5EBF91E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fi-FI" dirty="0">
                <a:latin typeface="Roboto"/>
                <a:ea typeface="Roboto"/>
              </a:rPr>
              <a:t>Source: IRO Research, 2025, </a:t>
            </a:r>
            <a:r>
              <a:rPr lang="fi-FI">
                <a:latin typeface="Roboto"/>
                <a:ea typeface="Roboto"/>
              </a:rPr>
              <a:t>Suomalaisten energia-asenteet 2025</a:t>
            </a:r>
            <a:endParaRPr lang="fi-FI" dirty="0">
              <a:latin typeface="Roboto"/>
              <a:ea typeface="Roboto"/>
            </a:endParaRPr>
          </a:p>
          <a:p>
            <a:endParaRPr lang="fi-FI" dirty="0"/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A574F8E3-A648-49F9-8662-DE8A442E0D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sz="2700" dirty="0" err="1"/>
              <a:t>Development</a:t>
            </a:r>
            <a:r>
              <a:rPr lang="fi-FI" sz="2700" dirty="0"/>
              <a:t> of </a:t>
            </a:r>
            <a:r>
              <a:rPr lang="fi-FI" sz="2700" dirty="0" err="1"/>
              <a:t>Electricity</a:t>
            </a:r>
            <a:r>
              <a:rPr lang="fi-FI" sz="2700" dirty="0"/>
              <a:t> </a:t>
            </a:r>
            <a:r>
              <a:rPr lang="fi-FI" sz="2700" dirty="0" err="1"/>
              <a:t>Production</a:t>
            </a:r>
            <a:endParaRPr lang="fi-FI" sz="27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DB2DCF9-3D50-3420-8E71-032D2C510E1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67" b="-146"/>
          <a:stretch>
            <a:fillRect/>
          </a:stretch>
        </p:blipFill>
        <p:spPr>
          <a:xfrm>
            <a:off x="666070" y="1380899"/>
            <a:ext cx="10859867" cy="5025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4914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07B41D-4B21-C251-41E2-1965B26F24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in paikkamerkki 1">
            <a:extLst>
              <a:ext uri="{FF2B5EF4-FFF2-40B4-BE49-F238E27FC236}">
                <a16:creationId xmlns:a16="http://schemas.microsoft.com/office/drawing/2014/main" id="{063AC64A-CA50-6AD7-23ED-D532E374BFE3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fi-FI" dirty="0">
                <a:latin typeface="roboto"/>
                <a:ea typeface="roboto"/>
                <a:cs typeface="roboto"/>
              </a:rPr>
              <a:t>Source: IRO Research</a:t>
            </a:r>
            <a:r>
              <a:rPr lang="fi-FI">
                <a:latin typeface="roboto"/>
                <a:ea typeface="roboto"/>
                <a:cs typeface="roboto"/>
              </a:rPr>
              <a:t>, 2025 Suomalaisten energia-asenteet 2025</a:t>
            </a:r>
            <a:endParaRPr lang="en-US" dirty="0"/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CEE1A64C-A679-A99F-CF64-999DE8F2F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sz="2700" dirty="0" err="1"/>
              <a:t>Evolution</a:t>
            </a:r>
            <a:r>
              <a:rPr lang="fi-FI" sz="2700" dirty="0"/>
              <a:t> of </a:t>
            </a:r>
            <a:r>
              <a:rPr lang="fi-FI" sz="2700" dirty="0" err="1"/>
              <a:t>District</a:t>
            </a:r>
            <a:r>
              <a:rPr lang="fi-FI" sz="2700" dirty="0"/>
              <a:t> </a:t>
            </a:r>
            <a:r>
              <a:rPr lang="fi-FI" sz="2700" dirty="0" err="1"/>
              <a:t>Heating</a:t>
            </a:r>
            <a:r>
              <a:rPr lang="fi-FI" sz="2700" dirty="0"/>
              <a:t> </a:t>
            </a:r>
            <a:r>
              <a:rPr lang="fi-FI" sz="2700" dirty="0" err="1"/>
              <a:t>Production</a:t>
            </a:r>
            <a:endParaRPr lang="fi-FI" sz="27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A92DDEE-25D4-87B1-F36A-C6ABFF23785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70" b="144"/>
          <a:stretch>
            <a:fillRect/>
          </a:stretch>
        </p:blipFill>
        <p:spPr>
          <a:xfrm>
            <a:off x="633639" y="1141866"/>
            <a:ext cx="10336886" cy="5031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2159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orakulmio: Pyöristetyt kulmat 11">
            <a:extLst>
              <a:ext uri="{FF2B5EF4-FFF2-40B4-BE49-F238E27FC236}">
                <a16:creationId xmlns:a16="http://schemas.microsoft.com/office/drawing/2014/main" id="{BBFD1E04-039B-3511-DF4F-A673D8EF8D78}"/>
              </a:ext>
            </a:extLst>
          </p:cNvPr>
          <p:cNvSpPr/>
          <p:nvPr/>
        </p:nvSpPr>
        <p:spPr>
          <a:xfrm>
            <a:off x="8801817" y="6263086"/>
            <a:ext cx="2775517" cy="355183"/>
          </a:xfrm>
          <a:prstGeom prst="roundRect">
            <a:avLst/>
          </a:prstGeom>
          <a:solidFill>
            <a:srgbClr val="066E7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i-FI" sz="1200" dirty="0">
                <a:solidFill>
                  <a:schemeClr val="bg1"/>
                </a:solidFill>
                <a:ea typeface="+mn-lt"/>
                <a:cs typeface="+mn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Bio-CCUS &amp; biochar – Bioenergia ry</a:t>
            </a:r>
            <a:endParaRPr lang="en-US">
              <a:solidFill>
                <a:schemeClr val="bg1"/>
              </a:solidFill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11" name="Tekstiruutu 10">
            <a:extLst>
              <a:ext uri="{FF2B5EF4-FFF2-40B4-BE49-F238E27FC236}">
                <a16:creationId xmlns:a16="http://schemas.microsoft.com/office/drawing/2014/main" id="{50E6B08A-6408-08F4-1A32-C4886B66649A}"/>
              </a:ext>
            </a:extLst>
          </p:cNvPr>
          <p:cNvSpPr txBox="1"/>
          <p:nvPr/>
        </p:nvSpPr>
        <p:spPr>
          <a:xfrm>
            <a:off x="6515819" y="6307869"/>
            <a:ext cx="22892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400" dirty="0" err="1">
                <a:solidFill>
                  <a:srgbClr val="06823E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Check</a:t>
            </a:r>
            <a:r>
              <a:rPr lang="fi-FI" sz="1400" dirty="0">
                <a:solidFill>
                  <a:srgbClr val="06823E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 out </a:t>
            </a:r>
            <a:r>
              <a:rPr lang="fi-FI" sz="1400" dirty="0" err="1">
                <a:solidFill>
                  <a:srgbClr val="06823E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the</a:t>
            </a:r>
            <a:r>
              <a:rPr lang="fi-FI" sz="1400" dirty="0">
                <a:solidFill>
                  <a:srgbClr val="06823E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 </a:t>
            </a:r>
            <a:r>
              <a:rPr lang="fi-FI" sz="1400" dirty="0" err="1">
                <a:solidFill>
                  <a:srgbClr val="06823E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map</a:t>
            </a:r>
            <a:r>
              <a:rPr lang="fi-FI" sz="1400" dirty="0">
                <a:solidFill>
                  <a:srgbClr val="06823E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: </a:t>
            </a:r>
          </a:p>
        </p:txBody>
      </p:sp>
      <p:sp>
        <p:nvSpPr>
          <p:cNvPr id="13" name="Tekstiruutu 12">
            <a:extLst>
              <a:ext uri="{FF2B5EF4-FFF2-40B4-BE49-F238E27FC236}">
                <a16:creationId xmlns:a16="http://schemas.microsoft.com/office/drawing/2014/main" id="{73614C59-BD7A-0B91-C287-195143DCA7EC}"/>
              </a:ext>
            </a:extLst>
          </p:cNvPr>
          <p:cNvSpPr txBox="1"/>
          <p:nvPr/>
        </p:nvSpPr>
        <p:spPr>
          <a:xfrm>
            <a:off x="9527532" y="5561950"/>
            <a:ext cx="2289289" cy="2754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15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bioenergia.fi/bio-</a:t>
            </a:r>
            <a:r>
              <a:rPr lang="fi-FI" sz="115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ccus</a:t>
            </a:r>
            <a:r>
              <a:rPr lang="fi-FI" sz="115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-ja-biohiili</a:t>
            </a:r>
            <a:endParaRPr lang="fi-FI" sz="115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" name="Otsikko 2">
            <a:extLst>
              <a:ext uri="{FF2B5EF4-FFF2-40B4-BE49-F238E27FC236}">
                <a16:creationId xmlns:a16="http://schemas.microsoft.com/office/drawing/2014/main" id="{23FBC388-F9CF-1316-324A-9A7BF669EC1C}"/>
              </a:ext>
            </a:extLst>
          </p:cNvPr>
          <p:cNvSpPr txBox="1">
            <a:spLocks/>
          </p:cNvSpPr>
          <p:nvPr/>
        </p:nvSpPr>
        <p:spPr>
          <a:xfrm>
            <a:off x="838200" y="652648"/>
            <a:ext cx="10515600" cy="2560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0" i="0" kern="1200">
                <a:solidFill>
                  <a:srgbClr val="06823E"/>
                </a:solidFill>
                <a:latin typeface="Poppins Medium" pitchFamily="2" charset="77"/>
                <a:ea typeface="+mj-ea"/>
                <a:cs typeface="Poppins Medium" pitchFamily="2" charset="77"/>
              </a:defRPr>
            </a:lvl1pPr>
          </a:lstStyle>
          <a:p>
            <a:r>
              <a:rPr lang="fi-FI" sz="2700" dirty="0" err="1">
                <a:latin typeface="Poppins Medium" panose="00000600000000000000" pitchFamily="2" charset="0"/>
                <a:cs typeface="Poppins Medium" panose="00000600000000000000" pitchFamily="2" charset="0"/>
              </a:rPr>
              <a:t>Projects</a:t>
            </a:r>
            <a:r>
              <a:rPr lang="fi-FI" sz="2700" dirty="0">
                <a:latin typeface="Poppins Medium" panose="00000600000000000000" pitchFamily="2" charset="0"/>
                <a:cs typeface="Poppins Medium" panose="00000600000000000000" pitchFamily="2" charset="0"/>
              </a:rPr>
              <a:t> on </a:t>
            </a:r>
            <a:r>
              <a:rPr lang="fi-FI" sz="2700" dirty="0" err="1">
                <a:latin typeface="Poppins Medium" panose="00000600000000000000" pitchFamily="2" charset="0"/>
                <a:cs typeface="Poppins Medium" panose="00000600000000000000" pitchFamily="2" charset="0"/>
              </a:rPr>
              <a:t>the</a:t>
            </a:r>
            <a:r>
              <a:rPr lang="fi-FI" sz="2700" dirty="0"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fi-FI" sz="2700" dirty="0" err="1">
                <a:latin typeface="Poppins Medium" panose="00000600000000000000" pitchFamily="2" charset="0"/>
                <a:cs typeface="Poppins Medium" panose="00000600000000000000" pitchFamily="2" charset="0"/>
              </a:rPr>
              <a:t>Map</a:t>
            </a:r>
            <a:r>
              <a:rPr lang="fi-FI" sz="2700" i="0" dirty="0">
                <a:effectLst/>
                <a:latin typeface="Poppins Medium" panose="00000600000000000000" pitchFamily="2" charset="0"/>
                <a:cs typeface="Poppins Medium" panose="00000600000000000000" pitchFamily="2" charset="0"/>
              </a:rPr>
              <a:t>: Bio-CCUS &amp; </a:t>
            </a:r>
            <a:r>
              <a:rPr lang="fi-FI" sz="2700" i="0" dirty="0" err="1">
                <a:effectLst/>
                <a:latin typeface="Poppins Medium" panose="00000600000000000000" pitchFamily="2" charset="0"/>
                <a:cs typeface="Poppins Medium" panose="00000600000000000000" pitchFamily="2" charset="0"/>
              </a:rPr>
              <a:t>Biocoal</a:t>
            </a:r>
            <a:endParaRPr lang="fi-FI" sz="27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519DD37-4EA5-3DDC-F4BF-D7FF618CDD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06516" y="3890963"/>
            <a:ext cx="3440794" cy="231276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085A0BB-82EA-D583-DF27-50DF025DAB6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70753" y="3810227"/>
            <a:ext cx="3137354" cy="248149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46A4B21-8BDD-150C-D963-0302FDA7732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7450" y="1175656"/>
            <a:ext cx="5273273" cy="526868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C80A21E-9C74-14DB-CA6E-3F48C026219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93872" y="1307871"/>
            <a:ext cx="6418944" cy="2500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8383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7703D40A-8A7E-4CF9-8B6D-92B784D47B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59781" y="2213643"/>
            <a:ext cx="6872438" cy="1327826"/>
          </a:xfrm>
        </p:spPr>
        <p:txBody>
          <a:bodyPr/>
          <a:lstStyle/>
          <a:p>
            <a:endParaRPr lang="fi-FI" dirty="0"/>
          </a:p>
          <a:p>
            <a:r>
              <a:rPr lang="fi-FI" dirty="0" err="1"/>
              <a:t>Bioenergy</a:t>
            </a:r>
            <a:r>
              <a:rPr lang="fi-FI" dirty="0"/>
              <a:t> in </a:t>
            </a:r>
            <a:r>
              <a:rPr lang="fi-FI" dirty="0" err="1"/>
              <a:t>the</a:t>
            </a:r>
            <a:r>
              <a:rPr lang="fi-FI" dirty="0"/>
              <a:t> EU</a:t>
            </a:r>
          </a:p>
        </p:txBody>
      </p:sp>
    </p:spTree>
    <p:extLst>
      <p:ext uri="{BB962C8B-B14F-4D97-AF65-F5344CB8AC3E}">
        <p14:creationId xmlns:p14="http://schemas.microsoft.com/office/powerpoint/2010/main" val="24177761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in paikkamerkki 1">
            <a:extLst>
              <a:ext uri="{FF2B5EF4-FFF2-40B4-BE49-F238E27FC236}">
                <a16:creationId xmlns:a16="http://schemas.microsoft.com/office/drawing/2014/main" id="{BBFF7DB0-CCB2-4C7E-AFAB-A8323F60AC7C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>
            <a:normAutofit/>
          </a:bodyPr>
          <a:lstStyle/>
          <a:p>
            <a:r>
              <a:rPr lang="fi-FI" sz="1000" dirty="0" err="1"/>
              <a:t>Source</a:t>
            </a:r>
            <a:r>
              <a:rPr lang="fi-FI" sz="1000" dirty="0"/>
              <a:t>: </a:t>
            </a:r>
            <a:r>
              <a:rPr lang="fi-FI" sz="1000" dirty="0" err="1"/>
              <a:t>Bioenergy</a:t>
            </a:r>
            <a:r>
              <a:rPr lang="fi-FI" sz="1000" dirty="0"/>
              <a:t> Europe, 2025, Report </a:t>
            </a:r>
            <a:r>
              <a:rPr lang="fi-FI" sz="1000" dirty="0" err="1"/>
              <a:t>Bioenergy</a:t>
            </a:r>
            <a:r>
              <a:rPr lang="fi-FI" sz="1000" dirty="0"/>
              <a:t> </a:t>
            </a:r>
            <a:r>
              <a:rPr lang="fi-FI" sz="1000" dirty="0" err="1"/>
              <a:t>Landscape</a:t>
            </a:r>
            <a:endParaRPr lang="fi-FI" sz="1000" dirty="0"/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A574F8E3-A648-49F9-8662-DE8A442E0D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09234"/>
            <a:ext cx="10570535" cy="599482"/>
          </a:xfrm>
        </p:spPr>
        <p:txBody>
          <a:bodyPr>
            <a:noAutofit/>
          </a:bodyPr>
          <a:lstStyle/>
          <a:p>
            <a:r>
              <a:rPr lang="fi-FI" sz="2700" dirty="0" err="1"/>
              <a:t>Evolution</a:t>
            </a:r>
            <a:r>
              <a:rPr lang="fi-FI" sz="2700" dirty="0"/>
              <a:t> of </a:t>
            </a:r>
            <a:r>
              <a:rPr lang="fi-FI" sz="2700" dirty="0" err="1"/>
              <a:t>the</a:t>
            </a:r>
            <a:r>
              <a:rPr lang="fi-FI" sz="2700" dirty="0"/>
              <a:t> </a:t>
            </a:r>
            <a:r>
              <a:rPr lang="fi-FI" sz="2700" dirty="0" err="1"/>
              <a:t>Renewable</a:t>
            </a:r>
            <a:r>
              <a:rPr lang="fi-FI" sz="2700" dirty="0"/>
              <a:t> Energy </a:t>
            </a:r>
            <a:r>
              <a:rPr lang="fi-FI" sz="2700" dirty="0" err="1"/>
              <a:t>Consumption</a:t>
            </a:r>
            <a:r>
              <a:rPr lang="fi-FI" sz="2700" dirty="0"/>
              <a:t> in </a:t>
            </a:r>
            <a:r>
              <a:rPr lang="fi-FI" sz="2700" dirty="0" err="1"/>
              <a:t>the</a:t>
            </a:r>
            <a:r>
              <a:rPr lang="fi-FI" sz="2700" dirty="0"/>
              <a:t> EU 2006 - 2023</a:t>
            </a: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32F8D4A1-C233-FD69-949F-E73FAD8734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912" y="1143000"/>
            <a:ext cx="8267168" cy="5270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8134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D2657F-9FC0-0091-969A-FD0B5C3983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in paikkamerkki 1">
            <a:extLst>
              <a:ext uri="{FF2B5EF4-FFF2-40B4-BE49-F238E27FC236}">
                <a16:creationId xmlns:a16="http://schemas.microsoft.com/office/drawing/2014/main" id="{8B85B376-9B4C-CBF2-5A61-14C356BA387D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fi-FI" dirty="0" err="1">
                <a:latin typeface="Roboto"/>
                <a:ea typeface="Roboto"/>
                <a:cs typeface="Roboto"/>
              </a:rPr>
              <a:t>Source</a:t>
            </a:r>
            <a:r>
              <a:rPr lang="fi-FI" sz="1000" dirty="0">
                <a:latin typeface="Roboto"/>
                <a:ea typeface="Roboto"/>
                <a:cs typeface="Roboto"/>
              </a:rPr>
              <a:t>: </a:t>
            </a:r>
            <a:r>
              <a:rPr lang="fi-FI" sz="1000" dirty="0" err="1">
                <a:latin typeface="Roboto"/>
                <a:ea typeface="Roboto"/>
                <a:cs typeface="Roboto"/>
              </a:rPr>
              <a:t>Bioenergy</a:t>
            </a:r>
            <a:r>
              <a:rPr lang="fi-FI" sz="1000" dirty="0">
                <a:latin typeface="Roboto"/>
                <a:ea typeface="Roboto"/>
                <a:cs typeface="Roboto"/>
              </a:rPr>
              <a:t> Europe, </a:t>
            </a:r>
            <a:r>
              <a:rPr lang="fi-FI" dirty="0">
                <a:latin typeface="Roboto"/>
                <a:ea typeface="Roboto"/>
                <a:cs typeface="Roboto"/>
              </a:rPr>
              <a:t>2025</a:t>
            </a:r>
            <a:r>
              <a:rPr lang="fi-FI" sz="1000" dirty="0">
                <a:latin typeface="Roboto"/>
                <a:ea typeface="Roboto"/>
                <a:cs typeface="Roboto"/>
              </a:rPr>
              <a:t>, Report </a:t>
            </a:r>
            <a:r>
              <a:rPr lang="fi-FI" sz="1000" dirty="0" err="1">
                <a:latin typeface="Roboto"/>
                <a:ea typeface="Roboto"/>
                <a:cs typeface="Roboto"/>
              </a:rPr>
              <a:t>Bioenergy</a:t>
            </a:r>
            <a:r>
              <a:rPr lang="fi-FI" sz="1000" dirty="0">
                <a:latin typeface="Roboto"/>
                <a:ea typeface="Roboto"/>
                <a:cs typeface="Roboto"/>
              </a:rPr>
              <a:t> </a:t>
            </a:r>
            <a:r>
              <a:rPr lang="fi-FI" sz="1000" dirty="0" err="1">
                <a:latin typeface="Roboto"/>
                <a:ea typeface="Roboto"/>
                <a:cs typeface="Roboto"/>
              </a:rPr>
              <a:t>Landscape</a:t>
            </a:r>
            <a:endParaRPr lang="fi-FI" sz="1000" dirty="0">
              <a:latin typeface="Roboto"/>
              <a:ea typeface="Roboto"/>
              <a:cs typeface="Roboto"/>
            </a:endParaRPr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236362E8-425D-CCB4-44E9-AD0C46BDD8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sz="2700" dirty="0" err="1"/>
              <a:t>Evolution</a:t>
            </a:r>
            <a:r>
              <a:rPr lang="fi-FI" sz="2700" dirty="0"/>
              <a:t> of </a:t>
            </a:r>
            <a:r>
              <a:rPr lang="fi-FI" sz="2700" dirty="0" err="1"/>
              <a:t>Bioenergy</a:t>
            </a:r>
            <a:r>
              <a:rPr lang="fi-FI" sz="2700" dirty="0"/>
              <a:t> </a:t>
            </a:r>
            <a:r>
              <a:rPr lang="fi-FI" sz="2700" dirty="0" err="1"/>
              <a:t>Production</a:t>
            </a:r>
            <a:r>
              <a:rPr lang="fi-FI" sz="2700" dirty="0"/>
              <a:t> 2006 - 2023</a:t>
            </a: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26826ECC-CCAE-5451-066F-EBA2824391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114" y="1230931"/>
            <a:ext cx="9326043" cy="4716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2836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in paikkamerkki 1">
            <a:extLst>
              <a:ext uri="{FF2B5EF4-FFF2-40B4-BE49-F238E27FC236}">
                <a16:creationId xmlns:a16="http://schemas.microsoft.com/office/drawing/2014/main" id="{BBFF7DB0-CCB2-4C7E-AFAB-A8323F60AC7C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>
            <a:normAutofit/>
          </a:bodyPr>
          <a:lstStyle/>
          <a:p>
            <a:r>
              <a:rPr lang="fi-FI" dirty="0" err="1"/>
              <a:t>Source</a:t>
            </a:r>
            <a:r>
              <a:rPr lang="fi-FI" sz="1000" dirty="0"/>
              <a:t>: </a:t>
            </a:r>
            <a:r>
              <a:rPr lang="fi-FI" sz="1000" dirty="0" err="1"/>
              <a:t>Bioenergy</a:t>
            </a:r>
            <a:r>
              <a:rPr lang="fi-FI" sz="1000" dirty="0"/>
              <a:t> Europe, 2025, Report </a:t>
            </a:r>
            <a:r>
              <a:rPr lang="fi-FI" sz="1000" dirty="0" err="1"/>
              <a:t>Bioenergy</a:t>
            </a:r>
            <a:r>
              <a:rPr lang="fi-FI" sz="1000" dirty="0"/>
              <a:t> </a:t>
            </a:r>
            <a:r>
              <a:rPr lang="fi-FI" sz="1000" dirty="0" err="1"/>
              <a:t>Landscape</a:t>
            </a:r>
            <a:endParaRPr lang="fi-FI" sz="1000" dirty="0"/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A574F8E3-A648-49F9-8662-DE8A442E0D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sz="2700" dirty="0" err="1">
                <a:latin typeface="Poppins Medium"/>
                <a:cs typeface="Poppins Medium"/>
              </a:rPr>
              <a:t>Bioenergy</a:t>
            </a:r>
            <a:r>
              <a:rPr lang="fi-FI" sz="2700" dirty="0">
                <a:latin typeface="Poppins Medium"/>
                <a:cs typeface="Poppins Medium"/>
              </a:rPr>
              <a:t> </a:t>
            </a:r>
            <a:r>
              <a:rPr lang="fi-FI" sz="2700" dirty="0" err="1">
                <a:latin typeface="Poppins Medium"/>
                <a:cs typeface="Poppins Medium"/>
              </a:rPr>
              <a:t>Balance</a:t>
            </a:r>
            <a:r>
              <a:rPr lang="fi-FI" sz="2700" dirty="0">
                <a:latin typeface="Poppins Medium"/>
                <a:cs typeface="Poppins Medium"/>
              </a:rPr>
              <a:t> in </a:t>
            </a:r>
            <a:r>
              <a:rPr lang="fi-FI" sz="2700" dirty="0" err="1">
                <a:latin typeface="Poppins Medium"/>
                <a:cs typeface="Poppins Medium"/>
              </a:rPr>
              <a:t>the</a:t>
            </a:r>
            <a:r>
              <a:rPr lang="fi-FI" sz="2700" dirty="0">
                <a:latin typeface="Poppins Medium"/>
                <a:cs typeface="Poppins Medium"/>
              </a:rPr>
              <a:t> EU 2023</a:t>
            </a: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C8EC8DBE-6958-9D65-0720-B7F89C3A50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71" y="1423707"/>
            <a:ext cx="9086261" cy="4781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5271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0D36EA-44FF-A989-DCF6-A6799867E5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1">
            <a:extLst>
              <a:ext uri="{FF2B5EF4-FFF2-40B4-BE49-F238E27FC236}">
                <a16:creationId xmlns:a16="http://schemas.microsoft.com/office/drawing/2014/main" id="{4CFF6DB9-BEB4-BB36-BA59-8B6C1F4A1DE8}"/>
              </a:ext>
            </a:extLst>
          </p:cNvPr>
          <p:cNvSpPr txBox="1">
            <a:spLocks/>
          </p:cNvSpPr>
          <p:nvPr/>
        </p:nvSpPr>
        <p:spPr>
          <a:xfrm>
            <a:off x="6819545" y="6413451"/>
            <a:ext cx="5059544" cy="44454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fi-FI" sz="1000" dirty="0" err="1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Source</a:t>
            </a:r>
            <a:r>
              <a:rPr lang="fi-FI" sz="1000" dirty="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: </a:t>
            </a:r>
            <a:r>
              <a:rPr lang="fi-FI" sz="1000" dirty="0" err="1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Bioenergy</a:t>
            </a:r>
            <a:r>
              <a:rPr lang="fi-FI" sz="1000" dirty="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Europe, 2025. Report </a:t>
            </a:r>
            <a:r>
              <a:rPr lang="fi-FI" sz="1000" dirty="0" err="1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Bioenergy</a:t>
            </a:r>
            <a:r>
              <a:rPr lang="fi-FI" sz="1000" dirty="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fi-FI" sz="1000" dirty="0" err="1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Landscape</a:t>
            </a:r>
            <a:endParaRPr lang="fi-FI" sz="1000" dirty="0">
              <a:solidFill>
                <a:srgbClr val="06823E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indent="0" algn="r">
              <a:buNone/>
            </a:pPr>
            <a:endParaRPr lang="fi-FI" sz="1000" dirty="0">
              <a:solidFill>
                <a:srgbClr val="06823E"/>
              </a:solidFill>
            </a:endParaRPr>
          </a:p>
        </p:txBody>
      </p:sp>
      <p:sp>
        <p:nvSpPr>
          <p:cNvPr id="4" name="Otsikko 2">
            <a:extLst>
              <a:ext uri="{FF2B5EF4-FFF2-40B4-BE49-F238E27FC236}">
                <a16:creationId xmlns:a16="http://schemas.microsoft.com/office/drawing/2014/main" id="{E44EC756-B4E4-050E-5676-690A2F164AB1}"/>
              </a:ext>
            </a:extLst>
          </p:cNvPr>
          <p:cNvSpPr txBox="1">
            <a:spLocks/>
          </p:cNvSpPr>
          <p:nvPr/>
        </p:nvSpPr>
        <p:spPr>
          <a:xfrm>
            <a:off x="838200" y="652648"/>
            <a:ext cx="10515600" cy="2560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0" i="0" kern="1200">
                <a:solidFill>
                  <a:srgbClr val="06823E"/>
                </a:solidFill>
                <a:latin typeface="Poppins Medium" pitchFamily="2" charset="77"/>
                <a:ea typeface="+mj-ea"/>
                <a:cs typeface="Poppins Medium" pitchFamily="2" charset="77"/>
              </a:defRPr>
            </a:lvl1pPr>
          </a:lstStyle>
          <a:p>
            <a:r>
              <a:rPr lang="fi-FI" sz="2700" dirty="0"/>
              <a:t>EU – </a:t>
            </a:r>
            <a:r>
              <a:rPr lang="fi-FI" sz="2700" dirty="0" err="1"/>
              <a:t>the</a:t>
            </a:r>
            <a:r>
              <a:rPr lang="fi-FI" sz="2700" dirty="0"/>
              <a:t> </a:t>
            </a:r>
            <a:r>
              <a:rPr lang="fi-FI" sz="2700" dirty="0" err="1"/>
              <a:t>Largest</a:t>
            </a:r>
            <a:r>
              <a:rPr lang="fi-FI" sz="2700" dirty="0"/>
              <a:t> </a:t>
            </a:r>
            <a:r>
              <a:rPr lang="fi-FI" sz="2700" dirty="0" err="1"/>
              <a:t>Users</a:t>
            </a:r>
            <a:r>
              <a:rPr lang="fi-FI" sz="2700" dirty="0"/>
              <a:t> of </a:t>
            </a:r>
            <a:r>
              <a:rPr lang="fi-FI" sz="2700" dirty="0" err="1"/>
              <a:t>Bioenergy</a:t>
            </a:r>
            <a:r>
              <a:rPr lang="fi-FI" sz="2700" dirty="0"/>
              <a:t> in 2023</a:t>
            </a:r>
            <a:endParaRPr lang="fi-FI" sz="2700" dirty="0">
              <a:latin typeface="Poppins Medium"/>
              <a:cs typeface="Poppins Medium"/>
            </a:endParaRP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9F89FF52-0807-3A08-2C45-FB603E3922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6029" y="1037891"/>
            <a:ext cx="8394766" cy="5388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2646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in paikkamerkki 1">
            <a:extLst>
              <a:ext uri="{FF2B5EF4-FFF2-40B4-BE49-F238E27FC236}">
                <a16:creationId xmlns:a16="http://schemas.microsoft.com/office/drawing/2014/main" id="{BBFF7DB0-CCB2-4C7E-AFAB-A8323F60AC7C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fi-FI" dirty="0" err="1">
                <a:latin typeface="Roboto"/>
                <a:ea typeface="Roboto"/>
              </a:rPr>
              <a:t>Source</a:t>
            </a:r>
            <a:r>
              <a:rPr lang="fi-FI" dirty="0">
                <a:latin typeface="Roboto"/>
                <a:ea typeface="Roboto"/>
              </a:rPr>
              <a:t>: </a:t>
            </a:r>
            <a:r>
              <a:rPr lang="fi-FI" dirty="0" err="1">
                <a:latin typeface="Roboto"/>
                <a:ea typeface="Roboto"/>
              </a:rPr>
              <a:t>Bioenergy</a:t>
            </a:r>
            <a:r>
              <a:rPr lang="fi-FI" dirty="0">
                <a:latin typeface="Roboto"/>
                <a:ea typeface="Roboto"/>
              </a:rPr>
              <a:t> Europe, 2025, Report </a:t>
            </a:r>
            <a:r>
              <a:rPr lang="fi-FI" dirty="0" err="1">
                <a:latin typeface="Roboto"/>
                <a:ea typeface="Roboto"/>
              </a:rPr>
              <a:t>Bioenergy</a:t>
            </a:r>
            <a:r>
              <a:rPr lang="fi-FI" dirty="0">
                <a:latin typeface="Roboto"/>
                <a:ea typeface="Roboto"/>
              </a:rPr>
              <a:t> </a:t>
            </a:r>
            <a:r>
              <a:rPr lang="fi-FI" dirty="0" err="1">
                <a:latin typeface="Roboto"/>
                <a:ea typeface="Roboto"/>
              </a:rPr>
              <a:t>Landscape</a:t>
            </a:r>
            <a:endParaRPr lang="fi-FI" dirty="0">
              <a:latin typeface="Roboto"/>
              <a:ea typeface="Roboto"/>
            </a:endParaRPr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A574F8E3-A648-49F9-8662-DE8A442E0D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283" y="539900"/>
            <a:ext cx="10515600" cy="256067"/>
          </a:xfrm>
        </p:spPr>
        <p:txBody>
          <a:bodyPr>
            <a:noAutofit/>
          </a:bodyPr>
          <a:lstStyle/>
          <a:p>
            <a:r>
              <a:rPr lang="fi-FI" sz="2700" dirty="0" err="1"/>
              <a:t>Bioenergy</a:t>
            </a:r>
            <a:r>
              <a:rPr lang="fi-FI" sz="2700" dirty="0"/>
              <a:t> is </a:t>
            </a:r>
            <a:r>
              <a:rPr lang="fi-FI" sz="2700" dirty="0" err="1"/>
              <a:t>Mainly</a:t>
            </a:r>
            <a:r>
              <a:rPr lang="fi-FI" sz="2700" dirty="0"/>
              <a:t> </a:t>
            </a:r>
            <a:r>
              <a:rPr lang="fi-FI" sz="2700" dirty="0" err="1"/>
              <a:t>Domestic</a:t>
            </a:r>
            <a:r>
              <a:rPr lang="fi-FI" sz="2700" dirty="0"/>
              <a:t> Energy </a:t>
            </a:r>
            <a:r>
              <a:rPr lang="fi-FI" sz="2700" dirty="0" err="1"/>
              <a:t>Source</a:t>
            </a:r>
            <a:r>
              <a:rPr lang="fi-FI" sz="2700" dirty="0"/>
              <a:t> in </a:t>
            </a:r>
            <a:r>
              <a:rPr lang="fi-FI" sz="2700" dirty="0" err="1"/>
              <a:t>the</a:t>
            </a:r>
            <a:r>
              <a:rPr lang="fi-FI" sz="2700" dirty="0"/>
              <a:t> EU</a:t>
            </a: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011426BA-4BEB-17FB-A66B-DFC84BD7EE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229" y="1317172"/>
            <a:ext cx="8624351" cy="4866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9645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6A50E37-0820-4DA3-8859-69A12BFCC6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3200" b="0" i="0" u="none" strike="noStrike" dirty="0">
                <a:solidFill>
                  <a:srgbClr val="06823E"/>
                </a:solidFill>
                <a:effectLst/>
                <a:latin typeface="Poppins Medium" panose="00000600000000000000" pitchFamily="2" charset="0"/>
              </a:rPr>
              <a:t>Content</a:t>
            </a:r>
            <a:endParaRPr lang="fi-FI" sz="3200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4238016-6FAF-45E8-BA4C-C2EA8B196A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algn="l" rtl="0" fontAlgn="base">
              <a:lnSpc>
                <a:spcPts val="1050"/>
              </a:lnSpc>
              <a:buNone/>
            </a:pPr>
            <a:r>
              <a:rPr lang="fi-FI" sz="1800" b="0" i="0" u="none" strike="noStrike" dirty="0" err="1">
                <a:solidFill>
                  <a:srgbClr val="06823E"/>
                </a:solidFill>
                <a:effectLst/>
                <a:latin typeface="Roboto" panose="02000000000000000000" pitchFamily="2" charset="0"/>
              </a:rPr>
              <a:t>Bioenergy</a:t>
            </a:r>
            <a:r>
              <a:rPr lang="fi-FI" sz="1800" b="0" i="0" u="none" strike="noStrike" dirty="0">
                <a:solidFill>
                  <a:srgbClr val="06823E"/>
                </a:solidFill>
                <a:effectLst/>
                <a:latin typeface="Roboto" panose="02000000000000000000" pitchFamily="2" charset="0"/>
              </a:rPr>
              <a:t> in Finland 	 3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​</a:t>
            </a:r>
            <a:endParaRPr lang="en-US" sz="11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lnSpc>
                <a:spcPts val="1050"/>
              </a:lnSpc>
              <a:buNone/>
            </a:pPr>
            <a:r>
              <a:rPr lang="fi-FI" sz="1800" b="0" i="0" u="none" strike="noStrike" dirty="0" err="1">
                <a:solidFill>
                  <a:srgbClr val="06823E"/>
                </a:solidFill>
                <a:effectLst/>
                <a:latin typeface="Roboto" panose="02000000000000000000" pitchFamily="2" charset="0"/>
              </a:rPr>
              <a:t>Bioenergy</a:t>
            </a:r>
            <a:r>
              <a:rPr lang="fi-FI" sz="1800" b="0" i="0" u="none" strike="noStrike" dirty="0">
                <a:solidFill>
                  <a:srgbClr val="06823E"/>
                </a:solidFill>
                <a:effectLst/>
                <a:latin typeface="Roboto" panose="02000000000000000000" pitchFamily="2" charset="0"/>
              </a:rPr>
              <a:t> in </a:t>
            </a:r>
            <a:r>
              <a:rPr lang="fi-FI" sz="1800" b="0" i="0" u="none" strike="noStrike" dirty="0" err="1">
                <a:solidFill>
                  <a:srgbClr val="06823E"/>
                </a:solidFill>
                <a:effectLst/>
                <a:latin typeface="Roboto" panose="02000000000000000000" pitchFamily="2" charset="0"/>
              </a:rPr>
              <a:t>the</a:t>
            </a:r>
            <a:r>
              <a:rPr lang="fi-FI" sz="1800" b="0" i="0" u="none" strike="noStrike" dirty="0">
                <a:solidFill>
                  <a:srgbClr val="06823E"/>
                </a:solidFill>
                <a:effectLst/>
                <a:latin typeface="Roboto" panose="02000000000000000000" pitchFamily="2" charset="0"/>
              </a:rPr>
              <a:t> EU  	14</a:t>
            </a:r>
            <a:r>
              <a:rPr lang="fi-FI" sz="18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​</a:t>
            </a:r>
            <a:endParaRPr lang="fi-FI" sz="1100" dirty="0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pPr algn="l" rtl="0" fontAlgn="base">
              <a:lnSpc>
                <a:spcPts val="1050"/>
              </a:lnSpc>
              <a:buNone/>
            </a:pPr>
            <a:r>
              <a:rPr lang="fi-FI" sz="1800" b="0" i="0" u="none" strike="noStrike" dirty="0" err="1">
                <a:solidFill>
                  <a:srgbClr val="06823E"/>
                </a:solidFill>
                <a:effectLst/>
                <a:latin typeface="Roboto" panose="02000000000000000000" pitchFamily="2" charset="0"/>
              </a:rPr>
              <a:t>Bioenergy</a:t>
            </a:r>
            <a:r>
              <a:rPr lang="fi-FI" sz="1800" b="0" i="0" u="none" strike="noStrike" dirty="0">
                <a:solidFill>
                  <a:srgbClr val="06823E"/>
                </a:solidFill>
                <a:effectLst/>
                <a:latin typeface="Roboto" panose="02000000000000000000" pitchFamily="2" charset="0"/>
              </a:rPr>
              <a:t> in </a:t>
            </a:r>
            <a:r>
              <a:rPr lang="fi-FI" sz="1800" b="0" i="0" u="none" strike="noStrike" dirty="0" err="1">
                <a:solidFill>
                  <a:srgbClr val="06823E"/>
                </a:solidFill>
                <a:effectLst/>
                <a:latin typeface="Roboto" panose="02000000000000000000" pitchFamily="2" charset="0"/>
              </a:rPr>
              <a:t>the</a:t>
            </a:r>
            <a:r>
              <a:rPr lang="fi-FI" sz="1800" b="0" i="0" u="none" strike="noStrike" dirty="0">
                <a:solidFill>
                  <a:srgbClr val="06823E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fi-FI" sz="1800" b="0" i="0" u="none" strike="noStrike" dirty="0" err="1">
                <a:solidFill>
                  <a:srgbClr val="06823E"/>
                </a:solidFill>
                <a:effectLst/>
                <a:latin typeface="Roboto" panose="02000000000000000000" pitchFamily="2" charset="0"/>
              </a:rPr>
              <a:t>world</a:t>
            </a:r>
            <a:r>
              <a:rPr lang="fi-FI" sz="1800" b="0" i="0" u="none" strike="noStrike" dirty="0">
                <a:solidFill>
                  <a:srgbClr val="06823E"/>
                </a:solidFill>
                <a:effectLst/>
                <a:latin typeface="Roboto" panose="02000000000000000000" pitchFamily="2" charset="0"/>
              </a:rPr>
              <a:t> 	21</a:t>
            </a:r>
            <a:endParaRPr lang="fi-FI" sz="11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marL="0" indent="0">
              <a:buNone/>
            </a:pPr>
            <a:endParaRPr lang="fi-FI" sz="1600" dirty="0"/>
          </a:p>
        </p:txBody>
      </p:sp>
    </p:spTree>
    <p:extLst>
      <p:ext uri="{BB962C8B-B14F-4D97-AF65-F5344CB8AC3E}">
        <p14:creationId xmlns:p14="http://schemas.microsoft.com/office/powerpoint/2010/main" val="3014809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7703D40A-8A7E-4CF9-8B6D-92B784D47B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59781" y="2213643"/>
            <a:ext cx="6872438" cy="1327826"/>
          </a:xfrm>
        </p:spPr>
        <p:txBody>
          <a:bodyPr/>
          <a:lstStyle/>
          <a:p>
            <a:endParaRPr lang="fi-FI" dirty="0"/>
          </a:p>
          <a:p>
            <a:r>
              <a:rPr lang="fi-FI" dirty="0" err="1"/>
              <a:t>Bioenergy</a:t>
            </a:r>
            <a:r>
              <a:rPr lang="fi-FI" dirty="0"/>
              <a:t> in </a:t>
            </a:r>
            <a:r>
              <a:rPr lang="fi-FI" dirty="0" err="1"/>
              <a:t>the</a:t>
            </a:r>
            <a:r>
              <a:rPr lang="fi-FI" dirty="0"/>
              <a:t> World</a:t>
            </a:r>
          </a:p>
        </p:txBody>
      </p:sp>
    </p:spTree>
    <p:extLst>
      <p:ext uri="{BB962C8B-B14F-4D97-AF65-F5344CB8AC3E}">
        <p14:creationId xmlns:p14="http://schemas.microsoft.com/office/powerpoint/2010/main" val="39043985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2">
            <a:extLst>
              <a:ext uri="{FF2B5EF4-FFF2-40B4-BE49-F238E27FC236}">
                <a16:creationId xmlns:a16="http://schemas.microsoft.com/office/drawing/2014/main" id="{3A206E3B-B2D2-0D27-2064-7266B7F43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4700"/>
            <a:ext cx="10515600" cy="905377"/>
          </a:xfrm>
        </p:spPr>
        <p:txBody>
          <a:bodyPr>
            <a:normAutofit/>
          </a:bodyPr>
          <a:lstStyle/>
          <a:p>
            <a:r>
              <a:rPr lang="fi-FI" sz="2700" dirty="0" err="1">
                <a:latin typeface="Poppins Medium"/>
                <a:cs typeface="Poppins Medium"/>
              </a:rPr>
              <a:t>The</a:t>
            </a:r>
            <a:r>
              <a:rPr lang="fi-FI" sz="2700" dirty="0">
                <a:latin typeface="Poppins Medium"/>
                <a:cs typeface="Poppins Medium"/>
              </a:rPr>
              <a:t> </a:t>
            </a:r>
            <a:r>
              <a:rPr lang="fi-FI" sz="2700" dirty="0" err="1">
                <a:latin typeface="Poppins Medium"/>
                <a:cs typeface="Poppins Medium"/>
              </a:rPr>
              <a:t>Growth</a:t>
            </a:r>
            <a:r>
              <a:rPr lang="fi-FI" sz="2700" dirty="0">
                <a:latin typeface="Poppins Medium"/>
                <a:cs typeface="Poppins Medium"/>
              </a:rPr>
              <a:t> of </a:t>
            </a:r>
            <a:r>
              <a:rPr lang="fi-FI" sz="2700" dirty="0" err="1">
                <a:latin typeface="Poppins Medium"/>
                <a:cs typeface="Poppins Medium"/>
              </a:rPr>
              <a:t>the</a:t>
            </a:r>
            <a:r>
              <a:rPr lang="fi-FI" sz="2700" dirty="0">
                <a:latin typeface="Poppins Medium"/>
                <a:cs typeface="Poppins Medium"/>
              </a:rPr>
              <a:t> </a:t>
            </a:r>
            <a:r>
              <a:rPr lang="fi-FI" sz="2700" dirty="0" err="1">
                <a:latin typeface="Poppins Medium"/>
                <a:cs typeface="Poppins Medium"/>
              </a:rPr>
              <a:t>Renewable</a:t>
            </a:r>
            <a:r>
              <a:rPr lang="fi-FI" sz="2700" dirty="0">
                <a:latin typeface="Poppins Medium"/>
                <a:cs typeface="Poppins Medium"/>
              </a:rPr>
              <a:t> Energy</a:t>
            </a:r>
          </a:p>
        </p:txBody>
      </p:sp>
      <p:sp>
        <p:nvSpPr>
          <p:cNvPr id="6" name="Tekstin paikkamerkki 1">
            <a:extLst>
              <a:ext uri="{FF2B5EF4-FFF2-40B4-BE49-F238E27FC236}">
                <a16:creationId xmlns:a16="http://schemas.microsoft.com/office/drawing/2014/main" id="{F296534C-CD3A-D338-D860-977DF737D451}"/>
              </a:ext>
            </a:extLst>
          </p:cNvPr>
          <p:cNvSpPr txBox="1">
            <a:spLocks/>
          </p:cNvSpPr>
          <p:nvPr/>
        </p:nvSpPr>
        <p:spPr>
          <a:xfrm>
            <a:off x="6819545" y="6413451"/>
            <a:ext cx="5059544" cy="4445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kern="1200">
                <a:solidFill>
                  <a:srgbClr val="06823E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i-FI" sz="1000" dirty="0" err="1"/>
              <a:t>Source</a:t>
            </a:r>
            <a:r>
              <a:rPr lang="fi-FI" sz="1000" dirty="0"/>
              <a:t>: REN21, 2025, </a:t>
            </a:r>
            <a:r>
              <a:rPr lang="en-US" sz="10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 Renewables 2025 Global Status Report (GSR) </a:t>
            </a:r>
            <a:endParaRPr lang="fi-FI" sz="1000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C47E079E-1F72-698E-F2FF-75831A4953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2742" y="1209754"/>
            <a:ext cx="7001463" cy="5234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942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in paikkamerkki 1">
            <a:extLst>
              <a:ext uri="{FF2B5EF4-FFF2-40B4-BE49-F238E27FC236}">
                <a16:creationId xmlns:a16="http://schemas.microsoft.com/office/drawing/2014/main" id="{BBFF7DB0-CCB2-4C7E-AFAB-A8323F60AC7C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>
            <a:normAutofit/>
          </a:bodyPr>
          <a:lstStyle/>
          <a:p>
            <a:pPr algn="r"/>
            <a:r>
              <a:rPr lang="fi-FI" dirty="0" err="1"/>
              <a:t>Source</a:t>
            </a:r>
            <a:r>
              <a:rPr lang="fi-FI" sz="1000" dirty="0"/>
              <a:t>: REN21, 2025, </a:t>
            </a:r>
            <a:r>
              <a:rPr lang="en-US" sz="10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 Renewables 2025 Global Status Report (GSR) </a:t>
            </a:r>
            <a:endParaRPr lang="fi-FI" sz="1000" dirty="0"/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A574F8E3-A648-49F9-8662-DE8A442E0D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sz="3000" dirty="0" err="1">
                <a:latin typeface="Poppins Medium"/>
                <a:cs typeface="Poppins Medium"/>
              </a:rPr>
              <a:t>Bioenergy</a:t>
            </a:r>
            <a:r>
              <a:rPr lang="fi-FI" sz="3000" dirty="0">
                <a:latin typeface="Poppins Medium"/>
                <a:cs typeface="Poppins Medium"/>
              </a:rPr>
              <a:t> </a:t>
            </a:r>
            <a:r>
              <a:rPr lang="fi-FI" sz="3000" dirty="0" err="1">
                <a:latin typeface="Poppins Medium"/>
                <a:cs typeface="Poppins Medium"/>
              </a:rPr>
              <a:t>has</a:t>
            </a:r>
            <a:r>
              <a:rPr lang="fi-FI" sz="3000" dirty="0">
                <a:latin typeface="Poppins Medium"/>
                <a:cs typeface="Poppins Medium"/>
              </a:rPr>
              <a:t> a Major </a:t>
            </a:r>
            <a:r>
              <a:rPr lang="fi-FI" sz="3000" dirty="0" err="1">
                <a:latin typeface="Poppins Medium"/>
                <a:cs typeface="Poppins Medium"/>
              </a:rPr>
              <a:t>role</a:t>
            </a:r>
            <a:r>
              <a:rPr lang="fi-FI" sz="3000" dirty="0">
                <a:latin typeface="Poppins Medium"/>
                <a:cs typeface="Poppins Medium"/>
              </a:rPr>
              <a:t> in </a:t>
            </a:r>
            <a:r>
              <a:rPr lang="fi-FI" sz="3000" dirty="0" err="1">
                <a:latin typeface="Poppins Medium"/>
                <a:cs typeface="Poppins Medium"/>
              </a:rPr>
              <a:t>the</a:t>
            </a:r>
            <a:r>
              <a:rPr lang="fi-FI" sz="3000" dirty="0">
                <a:latin typeface="Poppins Medium"/>
                <a:cs typeface="Poppins Medium"/>
              </a:rPr>
              <a:t> </a:t>
            </a:r>
            <a:r>
              <a:rPr lang="fi-FI" sz="3000" dirty="0" err="1">
                <a:latin typeface="Poppins Medium"/>
                <a:cs typeface="Poppins Medium"/>
              </a:rPr>
              <a:t>Heating</a:t>
            </a:r>
            <a:r>
              <a:rPr lang="fi-FI" sz="3000" dirty="0">
                <a:latin typeface="Poppins Medium"/>
                <a:cs typeface="Poppins Medium"/>
              </a:rPr>
              <a:t> </a:t>
            </a:r>
            <a:r>
              <a:rPr lang="fi-FI" sz="3000" dirty="0" err="1">
                <a:latin typeface="Poppins Medium"/>
                <a:cs typeface="Poppins Medium"/>
              </a:rPr>
              <a:t>Production</a:t>
            </a:r>
            <a:endParaRPr lang="fi-FI" sz="3000" dirty="0">
              <a:latin typeface="Poppins Medium"/>
              <a:cs typeface="Poppins Medium"/>
            </a:endParaRP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F34C66E5-C371-BFAB-9670-4FBFFFE6A1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1322867"/>
            <a:ext cx="10100810" cy="4682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3747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in paikkamerkki 1">
            <a:extLst>
              <a:ext uri="{FF2B5EF4-FFF2-40B4-BE49-F238E27FC236}">
                <a16:creationId xmlns:a16="http://schemas.microsoft.com/office/drawing/2014/main" id="{BBFF7DB0-CCB2-4C7E-AFAB-A8323F60AC7C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>
            <a:normAutofit/>
          </a:bodyPr>
          <a:lstStyle/>
          <a:p>
            <a:r>
              <a:rPr lang="fi-FI" dirty="0" err="1"/>
              <a:t>Source</a:t>
            </a:r>
            <a:r>
              <a:rPr lang="fi-FI" sz="1000" dirty="0"/>
              <a:t>: WBA, 2025, </a:t>
            </a:r>
            <a:r>
              <a:rPr lang="fi-FI" dirty="0"/>
              <a:t>Global </a:t>
            </a:r>
            <a:r>
              <a:rPr lang="fi-FI" dirty="0" err="1"/>
              <a:t>Bioenergy</a:t>
            </a:r>
            <a:r>
              <a:rPr lang="fi-FI" dirty="0"/>
              <a:t> </a:t>
            </a:r>
            <a:r>
              <a:rPr lang="fi-FI" dirty="0" err="1"/>
              <a:t>Statistics</a:t>
            </a:r>
            <a:r>
              <a:rPr lang="fi-FI" dirty="0"/>
              <a:t> 2025</a:t>
            </a:r>
            <a:endParaRPr lang="fi-FI" sz="1000" dirty="0"/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A574F8E3-A648-49F9-8662-DE8A442E0D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sz="3000" dirty="0" err="1">
                <a:latin typeface="Poppins Medium"/>
                <a:cs typeface="Poppins Medium"/>
              </a:rPr>
              <a:t>The</a:t>
            </a:r>
            <a:r>
              <a:rPr lang="fi-FI" sz="3000" dirty="0">
                <a:latin typeface="Poppins Medium"/>
                <a:cs typeface="Poppins Medium"/>
              </a:rPr>
              <a:t> </a:t>
            </a:r>
            <a:r>
              <a:rPr lang="fi-FI" sz="3000" dirty="0" err="1">
                <a:latin typeface="Poppins Medium"/>
                <a:cs typeface="Poppins Medium"/>
              </a:rPr>
              <a:t>Role</a:t>
            </a:r>
            <a:r>
              <a:rPr lang="fi-FI" sz="3000" dirty="0">
                <a:latin typeface="Poppins Medium"/>
                <a:cs typeface="Poppins Medium"/>
              </a:rPr>
              <a:t> in </a:t>
            </a:r>
            <a:r>
              <a:rPr lang="fi-FI" sz="3000" dirty="0" err="1">
                <a:latin typeface="Poppins Medium"/>
                <a:cs typeface="Poppins Medium"/>
              </a:rPr>
              <a:t>the</a:t>
            </a:r>
            <a:r>
              <a:rPr lang="fi-FI" sz="3000" dirty="0">
                <a:latin typeface="Poppins Medium"/>
                <a:cs typeface="Poppins Medium"/>
              </a:rPr>
              <a:t> </a:t>
            </a:r>
            <a:r>
              <a:rPr lang="fi-FI" sz="3000" dirty="0" err="1">
                <a:latin typeface="Poppins Medium"/>
                <a:cs typeface="Poppins Medium"/>
              </a:rPr>
              <a:t>Electricity</a:t>
            </a:r>
            <a:r>
              <a:rPr lang="fi-FI" sz="3000" dirty="0">
                <a:latin typeface="Poppins Medium"/>
                <a:cs typeface="Poppins Medium"/>
              </a:rPr>
              <a:t> </a:t>
            </a:r>
            <a:r>
              <a:rPr lang="fi-FI" sz="3000" dirty="0" err="1">
                <a:latin typeface="Poppins Medium"/>
                <a:cs typeface="Poppins Medium"/>
              </a:rPr>
              <a:t>Production</a:t>
            </a:r>
            <a:r>
              <a:rPr lang="fi-FI" sz="3000" dirty="0">
                <a:latin typeface="Poppins Medium"/>
                <a:cs typeface="Poppins Medium"/>
              </a:rPr>
              <a:t> is </a:t>
            </a:r>
            <a:r>
              <a:rPr lang="fi-FI" sz="3000" dirty="0" err="1">
                <a:latin typeface="Poppins Medium"/>
                <a:cs typeface="Poppins Medium"/>
              </a:rPr>
              <a:t>lower</a:t>
            </a:r>
            <a:endParaRPr lang="fi-FI" sz="3000" dirty="0">
              <a:latin typeface="Poppins Medium"/>
              <a:cs typeface="Poppins Medium"/>
            </a:endParaRP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F02373E1-BFA6-6A1F-19AE-6328C136ED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5029" y="1480458"/>
            <a:ext cx="4952776" cy="5082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593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in paikkamerkki 1">
            <a:extLst>
              <a:ext uri="{FF2B5EF4-FFF2-40B4-BE49-F238E27FC236}">
                <a16:creationId xmlns:a16="http://schemas.microsoft.com/office/drawing/2014/main" id="{BBFF7DB0-CCB2-4C7E-AFAB-A8323F60AC7C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fi-FI" dirty="0">
                <a:latin typeface="Roboto"/>
                <a:ea typeface="Roboto"/>
                <a:cs typeface="Roboto"/>
              </a:rPr>
              <a:t>Source</a:t>
            </a:r>
            <a:r>
              <a:rPr lang="fi-FI" sz="1000" dirty="0">
                <a:latin typeface="Roboto"/>
                <a:ea typeface="Roboto"/>
                <a:cs typeface="Roboto"/>
              </a:rPr>
              <a:t>: WBA, </a:t>
            </a:r>
            <a:r>
              <a:rPr lang="fi-FI" dirty="0">
                <a:latin typeface="Roboto"/>
                <a:ea typeface="Roboto"/>
                <a:cs typeface="Roboto"/>
              </a:rPr>
              <a:t>2025</a:t>
            </a:r>
            <a:r>
              <a:rPr lang="fi-FI" sz="1000" dirty="0">
                <a:latin typeface="Roboto"/>
                <a:ea typeface="Roboto"/>
                <a:cs typeface="Roboto"/>
              </a:rPr>
              <a:t>, </a:t>
            </a:r>
            <a:r>
              <a:rPr lang="fi-FI" dirty="0">
                <a:latin typeface="Roboto"/>
                <a:ea typeface="Roboto"/>
                <a:cs typeface="Roboto"/>
              </a:rPr>
              <a:t>Global </a:t>
            </a:r>
            <a:r>
              <a:rPr lang="fi-FI">
                <a:latin typeface="Roboto"/>
                <a:ea typeface="Roboto"/>
                <a:cs typeface="Roboto"/>
              </a:rPr>
              <a:t>Bioenergy Statistics 2025</a:t>
            </a:r>
            <a:endParaRPr lang="fi-FI" sz="1000" dirty="0">
              <a:latin typeface="Roboto"/>
              <a:ea typeface="Roboto"/>
              <a:cs typeface="Roboto"/>
            </a:endParaRPr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A574F8E3-A648-49F9-8662-DE8A442E0D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sz="2700" dirty="0" err="1">
                <a:latin typeface="Poppins Medium"/>
                <a:cs typeface="Poppins Medium"/>
              </a:rPr>
              <a:t>The</a:t>
            </a:r>
            <a:r>
              <a:rPr lang="fi-FI" sz="2700" dirty="0">
                <a:latin typeface="Poppins Medium"/>
                <a:cs typeface="Poppins Medium"/>
              </a:rPr>
              <a:t> </a:t>
            </a:r>
            <a:r>
              <a:rPr lang="fi-FI" sz="2700" dirty="0" err="1">
                <a:latin typeface="Poppins Medium"/>
                <a:cs typeface="Poppins Medium"/>
              </a:rPr>
              <a:t>Production</a:t>
            </a:r>
            <a:r>
              <a:rPr lang="fi-FI" sz="2700" dirty="0">
                <a:latin typeface="Poppins Medium"/>
                <a:cs typeface="Poppins Medium"/>
              </a:rPr>
              <a:t> of </a:t>
            </a:r>
            <a:r>
              <a:rPr lang="fi-FI" sz="2700" dirty="0" err="1">
                <a:latin typeface="Poppins Medium"/>
                <a:cs typeface="Poppins Medium"/>
              </a:rPr>
              <a:t>Renewable</a:t>
            </a:r>
            <a:r>
              <a:rPr lang="fi-FI" sz="2700" dirty="0">
                <a:latin typeface="Poppins Medium"/>
                <a:cs typeface="Poppins Medium"/>
              </a:rPr>
              <a:t> </a:t>
            </a:r>
            <a:r>
              <a:rPr lang="fi-FI" sz="2700" dirty="0" err="1">
                <a:latin typeface="Poppins Medium"/>
                <a:cs typeface="Poppins Medium"/>
              </a:rPr>
              <a:t>Electricity</a:t>
            </a:r>
            <a:r>
              <a:rPr lang="fi-FI" sz="2700" dirty="0">
                <a:latin typeface="Poppins Medium"/>
                <a:cs typeface="Poppins Medium"/>
              </a:rPr>
              <a:t> in </a:t>
            </a:r>
            <a:r>
              <a:rPr lang="fi-FI" sz="2700" dirty="0" err="1">
                <a:latin typeface="Poppins Medium"/>
                <a:cs typeface="Poppins Medium"/>
              </a:rPr>
              <a:t>Different</a:t>
            </a:r>
            <a:r>
              <a:rPr lang="fi-FI" sz="2700" dirty="0">
                <a:latin typeface="Poppins Medium"/>
                <a:cs typeface="Poppins Medium"/>
              </a:rPr>
              <a:t> </a:t>
            </a:r>
            <a:r>
              <a:rPr lang="fi-FI" sz="2700" dirty="0" err="1">
                <a:latin typeface="Poppins Medium"/>
                <a:cs typeface="Poppins Medium"/>
              </a:rPr>
              <a:t>Parts</a:t>
            </a:r>
            <a:r>
              <a:rPr lang="fi-FI" sz="2700" dirty="0">
                <a:latin typeface="Poppins Medium"/>
                <a:cs typeface="Poppins Medium"/>
              </a:rPr>
              <a:t> of </a:t>
            </a:r>
            <a:r>
              <a:rPr lang="fi-FI" sz="2700" dirty="0" err="1">
                <a:latin typeface="Poppins Medium"/>
                <a:cs typeface="Poppins Medium"/>
              </a:rPr>
              <a:t>the</a:t>
            </a:r>
            <a:r>
              <a:rPr lang="fi-FI" sz="2700" dirty="0">
                <a:latin typeface="Poppins Medium"/>
                <a:cs typeface="Poppins Medium"/>
              </a:rPr>
              <a:t> World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AC227B0-5EB6-8F9F-CB8B-CF8D652648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7178" y="1378856"/>
            <a:ext cx="7143130" cy="5297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841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02BF23-70C6-0E78-06DB-25F2F7E06C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in paikkamerkki 1">
            <a:extLst>
              <a:ext uri="{FF2B5EF4-FFF2-40B4-BE49-F238E27FC236}">
                <a16:creationId xmlns:a16="http://schemas.microsoft.com/office/drawing/2014/main" id="{84F3C81E-E598-62E7-AE73-51A57F1541AC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fi-FI" dirty="0">
                <a:latin typeface="Roboto"/>
                <a:ea typeface="Roboto"/>
                <a:cs typeface="Roboto"/>
              </a:rPr>
              <a:t>Source</a:t>
            </a:r>
            <a:r>
              <a:rPr lang="fi-FI" sz="1000" dirty="0">
                <a:latin typeface="Roboto"/>
                <a:ea typeface="Roboto"/>
                <a:cs typeface="Roboto"/>
              </a:rPr>
              <a:t>: WBA, </a:t>
            </a:r>
            <a:r>
              <a:rPr lang="fi-FI" dirty="0">
                <a:latin typeface="Roboto"/>
                <a:ea typeface="Roboto"/>
                <a:cs typeface="Roboto"/>
              </a:rPr>
              <a:t>2025</a:t>
            </a:r>
            <a:r>
              <a:rPr lang="fi-FI" sz="1000" dirty="0">
                <a:latin typeface="Roboto"/>
                <a:ea typeface="Roboto"/>
                <a:cs typeface="Roboto"/>
              </a:rPr>
              <a:t>, </a:t>
            </a:r>
            <a:r>
              <a:rPr lang="fi-FI" dirty="0">
                <a:latin typeface="Roboto"/>
                <a:ea typeface="Roboto"/>
                <a:cs typeface="Roboto"/>
              </a:rPr>
              <a:t>Global </a:t>
            </a:r>
            <a:r>
              <a:rPr lang="fi-FI">
                <a:latin typeface="Roboto"/>
                <a:ea typeface="Roboto"/>
                <a:cs typeface="Roboto"/>
              </a:rPr>
              <a:t>Bioenergy Statistics 2025</a:t>
            </a:r>
            <a:endParaRPr lang="fi-FI" sz="1000" dirty="0">
              <a:latin typeface="Roboto"/>
              <a:ea typeface="Roboto"/>
              <a:cs typeface="Roboto"/>
            </a:endParaRPr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33293A06-2BD5-6BEA-9498-20C974326E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sz="2700" dirty="0">
                <a:latin typeface="Poppins Medium"/>
                <a:cs typeface="Poppins Medium"/>
              </a:rPr>
              <a:t>The Production of Renewable Heating in the World 2000 - </a:t>
            </a:r>
            <a:r>
              <a:rPr lang="fi-FI" sz="2700">
                <a:latin typeface="Poppins Medium"/>
                <a:cs typeface="Poppins Medium"/>
              </a:rPr>
              <a:t>2023</a:t>
            </a:r>
            <a:endParaRPr lang="fi-FI" sz="2700" dirty="0">
              <a:latin typeface="Poppins Medium"/>
              <a:cs typeface="Poppins Medium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49C3383-D7B4-2B88-F31C-989B567F76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6078" y="1219199"/>
            <a:ext cx="7182016" cy="5196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6823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940A8B-DE41-2D70-1BC6-6441D9709B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2">
            <a:extLst>
              <a:ext uri="{FF2B5EF4-FFF2-40B4-BE49-F238E27FC236}">
                <a16:creationId xmlns:a16="http://schemas.microsoft.com/office/drawing/2014/main" id="{172447E2-038D-C386-62BF-1631A4BF97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sz="2700" dirty="0">
                <a:latin typeface="Poppins Medium"/>
                <a:cs typeface="Poppins Medium"/>
              </a:rPr>
              <a:t>Liquid Biofuels</a:t>
            </a:r>
            <a:r>
              <a:rPr lang="fi-FI" sz="2700">
                <a:latin typeface="Poppins Medium"/>
                <a:cs typeface="Poppins Medium"/>
              </a:rPr>
              <a:t> 2013 - 2023</a:t>
            </a:r>
            <a:endParaRPr lang="fi-FI" sz="2700" dirty="0">
              <a:latin typeface="Poppins Medium"/>
              <a:cs typeface="Poppins Medium"/>
            </a:endParaRPr>
          </a:p>
        </p:txBody>
      </p:sp>
      <p:sp>
        <p:nvSpPr>
          <p:cNvPr id="5" name="Tekstin paikkamerkki 1">
            <a:extLst>
              <a:ext uri="{FF2B5EF4-FFF2-40B4-BE49-F238E27FC236}">
                <a16:creationId xmlns:a16="http://schemas.microsoft.com/office/drawing/2014/main" id="{34AF3928-0233-A448-5F9B-636F513CD1DE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819545" y="6413451"/>
            <a:ext cx="5059544" cy="44454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 dirty="0">
                <a:latin typeface="Roboto"/>
                <a:ea typeface="Roboto"/>
                <a:cs typeface="Roboto"/>
              </a:rPr>
              <a:t>Source</a:t>
            </a:r>
            <a:r>
              <a:rPr lang="fi-FI" sz="1000" dirty="0">
                <a:latin typeface="Roboto"/>
                <a:ea typeface="Roboto"/>
                <a:cs typeface="Roboto"/>
              </a:rPr>
              <a:t>: </a:t>
            </a:r>
            <a:r>
              <a:rPr lang="fi-FI" dirty="0">
                <a:latin typeface="Roboto"/>
                <a:ea typeface="Roboto"/>
                <a:cs typeface="Roboto"/>
              </a:rPr>
              <a:t>REN21</a:t>
            </a:r>
            <a:r>
              <a:rPr lang="fi-FI" sz="1000" dirty="0">
                <a:latin typeface="Roboto"/>
                <a:ea typeface="Roboto"/>
                <a:cs typeface="Roboto"/>
              </a:rPr>
              <a:t>, </a:t>
            </a:r>
            <a:r>
              <a:rPr lang="fi-FI" dirty="0">
                <a:latin typeface="Roboto"/>
                <a:ea typeface="Roboto"/>
                <a:cs typeface="Roboto"/>
              </a:rPr>
              <a:t>2025</a:t>
            </a:r>
            <a:r>
              <a:rPr lang="fi-FI" sz="1000" dirty="0">
                <a:latin typeface="Roboto"/>
                <a:ea typeface="Roboto"/>
                <a:cs typeface="Roboto"/>
              </a:rPr>
              <a:t>, </a:t>
            </a:r>
            <a:r>
              <a:rPr lang="en-US" dirty="0">
                <a:latin typeface="Roboto"/>
                <a:ea typeface="Roboto"/>
                <a:cs typeface="Roboto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 Renewables 2025 Global Status Report (GSR) </a:t>
            </a:r>
            <a:endParaRPr lang="fi-FI" dirty="0">
              <a:solidFill>
                <a:srgbClr val="000000"/>
              </a:solidFill>
              <a:latin typeface="Roboto"/>
              <a:ea typeface="Roboto"/>
              <a:cs typeface="Roboto"/>
            </a:endParaRPr>
          </a:p>
          <a:p>
            <a:endParaRPr lang="fi-FI" sz="1000" dirty="0">
              <a:cs typeface="Roboto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541F764-0A23-C3E6-B02E-0FFCDDDC2C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5987" y="1095828"/>
            <a:ext cx="7842883" cy="5319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2427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4D7EE5-B5B8-BAD1-BD66-45EB61E4AC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tsikko 2">
            <a:extLst>
              <a:ext uri="{FF2B5EF4-FFF2-40B4-BE49-F238E27FC236}">
                <a16:creationId xmlns:a16="http://schemas.microsoft.com/office/drawing/2014/main" id="{ED3894DC-C190-9C73-64D6-7FBEC962A961}"/>
              </a:ext>
            </a:extLst>
          </p:cNvPr>
          <p:cNvSpPr txBox="1">
            <a:spLocks/>
          </p:cNvSpPr>
          <p:nvPr/>
        </p:nvSpPr>
        <p:spPr>
          <a:xfrm>
            <a:off x="838200" y="652648"/>
            <a:ext cx="10515600" cy="2560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0" i="0" kern="1200">
                <a:solidFill>
                  <a:srgbClr val="06823E"/>
                </a:solidFill>
                <a:latin typeface="Poppins Medium" pitchFamily="2" charset="77"/>
                <a:ea typeface="+mj-ea"/>
                <a:cs typeface="Poppins Medium" pitchFamily="2" charset="77"/>
              </a:defRPr>
            </a:lvl1pPr>
          </a:lstStyle>
          <a:p>
            <a:r>
              <a:rPr lang="fi-FI" sz="2700" dirty="0" err="1">
                <a:latin typeface="Poppins Medium"/>
                <a:cs typeface="Poppins Medium"/>
              </a:rPr>
              <a:t>The</a:t>
            </a:r>
            <a:r>
              <a:rPr lang="fi-FI" sz="2700" dirty="0">
                <a:latin typeface="Poppins Medium"/>
                <a:cs typeface="Poppins Medium"/>
              </a:rPr>
              <a:t> </a:t>
            </a:r>
            <a:r>
              <a:rPr lang="fi-FI" sz="2700" dirty="0" err="1">
                <a:latin typeface="Poppins Medium"/>
                <a:cs typeface="Poppins Medium"/>
              </a:rPr>
              <a:t>Largest</a:t>
            </a:r>
            <a:r>
              <a:rPr lang="fi-FI" sz="2700" dirty="0">
                <a:latin typeface="Poppins Medium"/>
                <a:cs typeface="Poppins Medium"/>
              </a:rPr>
              <a:t> </a:t>
            </a:r>
            <a:r>
              <a:rPr lang="fi-FI" sz="2700" dirty="0" err="1">
                <a:latin typeface="Poppins Medium"/>
                <a:cs typeface="Poppins Medium"/>
              </a:rPr>
              <a:t>Producers</a:t>
            </a:r>
            <a:r>
              <a:rPr lang="fi-FI" sz="2700" dirty="0">
                <a:latin typeface="Poppins Medium"/>
                <a:cs typeface="Poppins Medium"/>
              </a:rPr>
              <a:t> of </a:t>
            </a:r>
            <a:r>
              <a:rPr lang="fi-FI" sz="2700" dirty="0" err="1">
                <a:latin typeface="Poppins Medium"/>
                <a:cs typeface="Poppins Medium"/>
              </a:rPr>
              <a:t>Bioethanol</a:t>
            </a:r>
            <a:r>
              <a:rPr lang="fi-FI" sz="2700" dirty="0">
                <a:latin typeface="Poppins Medium"/>
                <a:cs typeface="Poppins Medium"/>
              </a:rPr>
              <a:t> 2014 - 2023</a:t>
            </a:r>
          </a:p>
        </p:txBody>
      </p:sp>
      <p:sp>
        <p:nvSpPr>
          <p:cNvPr id="10" name="Tekstin paikkamerkki 1">
            <a:extLst>
              <a:ext uri="{FF2B5EF4-FFF2-40B4-BE49-F238E27FC236}">
                <a16:creationId xmlns:a16="http://schemas.microsoft.com/office/drawing/2014/main" id="{CEE911A5-5894-A6B4-03EF-7A6D5DECA17A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819545" y="6413451"/>
            <a:ext cx="5059544" cy="44454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 dirty="0">
                <a:latin typeface="Roboto"/>
                <a:ea typeface="Roboto"/>
                <a:cs typeface="Roboto"/>
              </a:rPr>
              <a:t>Source</a:t>
            </a:r>
            <a:r>
              <a:rPr lang="fi-FI" sz="1000" dirty="0">
                <a:latin typeface="Roboto"/>
                <a:ea typeface="Roboto"/>
                <a:cs typeface="Roboto"/>
              </a:rPr>
              <a:t> WBA, </a:t>
            </a:r>
            <a:r>
              <a:rPr lang="fi-FI" dirty="0">
                <a:latin typeface="Roboto"/>
                <a:ea typeface="Roboto"/>
                <a:cs typeface="Roboto"/>
              </a:rPr>
              <a:t>2025</a:t>
            </a:r>
            <a:r>
              <a:rPr lang="fi-FI" sz="1000" dirty="0">
                <a:latin typeface="Roboto"/>
                <a:ea typeface="Roboto"/>
                <a:cs typeface="Roboto"/>
              </a:rPr>
              <a:t> </a:t>
            </a:r>
            <a:r>
              <a:rPr lang="fi-FI" dirty="0">
                <a:latin typeface="Roboto"/>
                <a:ea typeface="Roboto"/>
                <a:cs typeface="Roboto"/>
              </a:rPr>
              <a:t>Global </a:t>
            </a:r>
            <a:r>
              <a:rPr lang="fi-FI">
                <a:latin typeface="Roboto"/>
                <a:ea typeface="Roboto"/>
                <a:cs typeface="Roboto"/>
              </a:rPr>
              <a:t>Bioenergy Statistics 2025</a:t>
            </a:r>
            <a:endParaRPr lang="fi-FI" sz="1000" dirty="0">
              <a:latin typeface="Roboto"/>
              <a:ea typeface="Roboto"/>
              <a:cs typeface="Roboto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7E9F50B-95A4-72BB-47DE-0138E6D6E4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3070" y="1132114"/>
            <a:ext cx="7009059" cy="5544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4305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D07C24-BEDC-3916-DB34-BA4F98024D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tsikko 2">
            <a:extLst>
              <a:ext uri="{FF2B5EF4-FFF2-40B4-BE49-F238E27FC236}">
                <a16:creationId xmlns:a16="http://schemas.microsoft.com/office/drawing/2014/main" id="{93DDD4B3-C45C-3981-E5A4-B6C77FEBE774}"/>
              </a:ext>
            </a:extLst>
          </p:cNvPr>
          <p:cNvSpPr txBox="1">
            <a:spLocks/>
          </p:cNvSpPr>
          <p:nvPr/>
        </p:nvSpPr>
        <p:spPr>
          <a:xfrm>
            <a:off x="838200" y="652648"/>
            <a:ext cx="10515600" cy="2560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0" i="0" kern="1200">
                <a:solidFill>
                  <a:srgbClr val="06823E"/>
                </a:solidFill>
                <a:latin typeface="Poppins Medium" pitchFamily="2" charset="77"/>
                <a:ea typeface="+mj-ea"/>
                <a:cs typeface="Poppins Medium" pitchFamily="2" charset="77"/>
              </a:defRPr>
            </a:lvl1pPr>
          </a:lstStyle>
          <a:p>
            <a:r>
              <a:rPr lang="fi-FI" sz="2700" dirty="0" err="1">
                <a:latin typeface="Poppins Medium"/>
                <a:cs typeface="Poppins Medium"/>
              </a:rPr>
              <a:t>The</a:t>
            </a:r>
            <a:r>
              <a:rPr lang="fi-FI" sz="2700" dirty="0">
                <a:latin typeface="Poppins Medium"/>
                <a:cs typeface="Poppins Medium"/>
              </a:rPr>
              <a:t> </a:t>
            </a:r>
            <a:r>
              <a:rPr lang="fi-FI" sz="2700" dirty="0" err="1">
                <a:latin typeface="Poppins Medium"/>
                <a:cs typeface="Poppins Medium"/>
              </a:rPr>
              <a:t>Largest</a:t>
            </a:r>
            <a:r>
              <a:rPr lang="fi-FI" sz="2700" dirty="0">
                <a:latin typeface="Poppins Medium"/>
                <a:cs typeface="Poppins Medium"/>
              </a:rPr>
              <a:t> </a:t>
            </a:r>
            <a:r>
              <a:rPr lang="fi-FI" sz="2700" dirty="0" err="1">
                <a:latin typeface="Poppins Medium"/>
                <a:cs typeface="Poppins Medium"/>
              </a:rPr>
              <a:t>Producers</a:t>
            </a:r>
            <a:r>
              <a:rPr lang="fi-FI" sz="2700" dirty="0">
                <a:latin typeface="Poppins Medium"/>
                <a:cs typeface="Poppins Medium"/>
              </a:rPr>
              <a:t> of Biodiesel and </a:t>
            </a:r>
            <a:r>
              <a:rPr lang="fi-FI" sz="2700" dirty="0" err="1">
                <a:latin typeface="Poppins Medium"/>
                <a:cs typeface="Poppins Medium"/>
              </a:rPr>
              <a:t>Renewable</a:t>
            </a:r>
            <a:r>
              <a:rPr lang="fi-FI" sz="2700" dirty="0">
                <a:latin typeface="Poppins Medium"/>
                <a:cs typeface="Poppins Medium"/>
              </a:rPr>
              <a:t> Diesel</a:t>
            </a:r>
          </a:p>
        </p:txBody>
      </p:sp>
      <p:sp>
        <p:nvSpPr>
          <p:cNvPr id="2" name="Tekstiruutu 1">
            <a:extLst>
              <a:ext uri="{FF2B5EF4-FFF2-40B4-BE49-F238E27FC236}">
                <a16:creationId xmlns:a16="http://schemas.microsoft.com/office/drawing/2014/main" id="{F769014B-5C4F-1A3D-E6BC-AEDF0EA6698A}"/>
              </a:ext>
            </a:extLst>
          </p:cNvPr>
          <p:cNvSpPr txBox="1"/>
          <p:nvPr/>
        </p:nvSpPr>
        <p:spPr>
          <a:xfrm>
            <a:off x="838200" y="1356929"/>
            <a:ext cx="1176925" cy="36933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fi-FI" dirty="0">
                <a:solidFill>
                  <a:srgbClr val="06823E"/>
                </a:solidFill>
                <a:latin typeface="Roboto"/>
                <a:ea typeface="Roboto"/>
                <a:cs typeface="Roboto"/>
              </a:rPr>
              <a:t>Biodiesel:</a:t>
            </a: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D1DB63E1-2B1C-7B1A-465F-C56071768E46}"/>
              </a:ext>
            </a:extLst>
          </p:cNvPr>
          <p:cNvSpPr txBox="1"/>
          <p:nvPr/>
        </p:nvSpPr>
        <p:spPr>
          <a:xfrm>
            <a:off x="5953957" y="1356929"/>
            <a:ext cx="2606804" cy="36933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fi-FI" dirty="0">
                <a:solidFill>
                  <a:srgbClr val="06823E"/>
                </a:solidFill>
                <a:latin typeface="Roboto"/>
                <a:ea typeface="Roboto"/>
                <a:cs typeface="Roboto"/>
              </a:rPr>
              <a:t>Uusiutuva diesel (HVO):</a:t>
            </a:r>
            <a:endParaRPr lang="fi-FI" dirty="0">
              <a:solidFill>
                <a:srgbClr val="06823E"/>
              </a:solidFill>
              <a:latin typeface="Roboto"/>
              <a:ea typeface="Calibri"/>
              <a:cs typeface="Calibri"/>
            </a:endParaRPr>
          </a:p>
        </p:txBody>
      </p:sp>
      <p:sp>
        <p:nvSpPr>
          <p:cNvPr id="7" name="Tekstin paikkamerkki 1">
            <a:extLst>
              <a:ext uri="{FF2B5EF4-FFF2-40B4-BE49-F238E27FC236}">
                <a16:creationId xmlns:a16="http://schemas.microsoft.com/office/drawing/2014/main" id="{4DE1D602-D3F8-8BD6-B2DB-61D4FF660A14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819545" y="6413451"/>
            <a:ext cx="5059544" cy="44454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 dirty="0">
                <a:latin typeface="Roboto"/>
                <a:ea typeface="Roboto"/>
                <a:cs typeface="Roboto"/>
              </a:rPr>
              <a:t>Source</a:t>
            </a:r>
            <a:r>
              <a:rPr lang="fi-FI" sz="1000" dirty="0">
                <a:latin typeface="Roboto"/>
                <a:ea typeface="Roboto"/>
                <a:cs typeface="Roboto"/>
              </a:rPr>
              <a:t>: WBA, </a:t>
            </a:r>
            <a:r>
              <a:rPr lang="fi-FI" dirty="0">
                <a:latin typeface="Roboto"/>
                <a:ea typeface="Roboto"/>
                <a:cs typeface="Roboto"/>
              </a:rPr>
              <a:t>2025</a:t>
            </a:r>
            <a:r>
              <a:rPr lang="fi-FI" sz="1000" dirty="0">
                <a:latin typeface="Roboto"/>
                <a:ea typeface="Roboto"/>
                <a:cs typeface="Roboto"/>
              </a:rPr>
              <a:t>, </a:t>
            </a:r>
            <a:r>
              <a:rPr lang="fi-FI" dirty="0">
                <a:latin typeface="Roboto"/>
                <a:ea typeface="Roboto"/>
                <a:cs typeface="Roboto"/>
              </a:rPr>
              <a:t>Global </a:t>
            </a:r>
            <a:r>
              <a:rPr lang="fi-FI">
                <a:latin typeface="Roboto"/>
                <a:ea typeface="Roboto"/>
                <a:cs typeface="Roboto"/>
              </a:rPr>
              <a:t>Bioenergy Statistics 2025</a:t>
            </a:r>
            <a:endParaRPr lang="fi-FI" sz="1000" dirty="0">
              <a:latin typeface="Roboto"/>
              <a:ea typeface="Roboto"/>
              <a:cs typeface="Roboto"/>
            </a:endParaRPr>
          </a:p>
        </p:txBody>
      </p:sp>
      <p:sp>
        <p:nvSpPr>
          <p:cNvPr id="6" name="Otsikko 2">
            <a:extLst>
              <a:ext uri="{FF2B5EF4-FFF2-40B4-BE49-F238E27FC236}">
                <a16:creationId xmlns:a16="http://schemas.microsoft.com/office/drawing/2014/main" id="{4C81EC23-08EC-4A09-8F1E-F90C96B518EA}"/>
              </a:ext>
            </a:extLst>
          </p:cNvPr>
          <p:cNvSpPr txBox="1">
            <a:spLocks/>
          </p:cNvSpPr>
          <p:nvPr/>
        </p:nvSpPr>
        <p:spPr>
          <a:xfrm>
            <a:off x="696157" y="652648"/>
            <a:ext cx="10515600" cy="2560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0" i="0" kern="1200">
                <a:solidFill>
                  <a:srgbClr val="06823E"/>
                </a:solidFill>
                <a:latin typeface="Poppins Medium" pitchFamily="2" charset="77"/>
                <a:ea typeface="+mj-ea"/>
                <a:cs typeface="Poppins Medium" pitchFamily="2" charset="77"/>
              </a:defRPr>
            </a:lvl1pPr>
          </a:lstStyle>
          <a:p>
            <a:endParaRPr lang="fi-FI" sz="2700" dirty="0">
              <a:latin typeface="Poppins Medium"/>
              <a:cs typeface="Poppins Medium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955830F-B56B-E71F-276B-02FD9B1B89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925" y="1951491"/>
            <a:ext cx="5256893" cy="446450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C77E1D2-AB34-068B-3370-E4E336F639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7353" y="1970767"/>
            <a:ext cx="5242379" cy="4447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8249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202CBA-7CCB-160C-3C10-E2D462AE5F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in paikkamerkki 1">
            <a:extLst>
              <a:ext uri="{FF2B5EF4-FFF2-40B4-BE49-F238E27FC236}">
                <a16:creationId xmlns:a16="http://schemas.microsoft.com/office/drawing/2014/main" id="{C0A9D578-C8F9-DE96-BE5B-501141098643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fi-FI" dirty="0" err="1">
                <a:latin typeface="Roboto"/>
                <a:ea typeface="Roboto"/>
                <a:cs typeface="Roboto"/>
              </a:rPr>
              <a:t>Source</a:t>
            </a:r>
            <a:r>
              <a:rPr lang="fi-FI" sz="1000" dirty="0">
                <a:latin typeface="Roboto"/>
                <a:ea typeface="Roboto"/>
                <a:cs typeface="Roboto"/>
              </a:rPr>
              <a:t>: </a:t>
            </a:r>
            <a:r>
              <a:rPr lang="fi-FI" dirty="0">
                <a:latin typeface="Roboto"/>
                <a:ea typeface="Roboto"/>
                <a:cs typeface="Roboto"/>
              </a:rPr>
              <a:t>IEA, 2024, </a:t>
            </a:r>
            <a:r>
              <a:rPr lang="fi-FI" dirty="0" err="1">
                <a:latin typeface="Roboto"/>
                <a:ea typeface="Roboto"/>
                <a:cs typeface="Robot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Renewables</a:t>
            </a:r>
            <a:r>
              <a:rPr lang="fi-FI" dirty="0">
                <a:latin typeface="Roboto"/>
                <a:ea typeface="Roboto"/>
                <a:cs typeface="Robot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2024</a:t>
            </a:r>
            <a:r>
              <a:rPr lang="fi-FI" dirty="0">
                <a:latin typeface="Roboto"/>
                <a:ea typeface="Roboto"/>
                <a:cs typeface="Roboto"/>
              </a:rPr>
              <a:t>, IEA, Paris</a:t>
            </a:r>
          </a:p>
        </p:txBody>
      </p:sp>
      <p:sp>
        <p:nvSpPr>
          <p:cNvPr id="4" name="Otsikko 2">
            <a:extLst>
              <a:ext uri="{FF2B5EF4-FFF2-40B4-BE49-F238E27FC236}">
                <a16:creationId xmlns:a16="http://schemas.microsoft.com/office/drawing/2014/main" id="{C97ABCBB-861C-86A6-F0EC-7A8DC1133C33}"/>
              </a:ext>
            </a:extLst>
          </p:cNvPr>
          <p:cNvSpPr txBox="1">
            <a:spLocks/>
          </p:cNvSpPr>
          <p:nvPr/>
        </p:nvSpPr>
        <p:spPr>
          <a:xfrm>
            <a:off x="696157" y="652648"/>
            <a:ext cx="10515600" cy="2560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0" i="0" kern="1200">
                <a:solidFill>
                  <a:srgbClr val="06823E"/>
                </a:solidFill>
                <a:latin typeface="Poppins Medium" pitchFamily="2" charset="77"/>
                <a:ea typeface="+mj-ea"/>
                <a:cs typeface="Poppins Medium" pitchFamily="2" charset="77"/>
              </a:defRPr>
            </a:lvl1pPr>
          </a:lstStyle>
          <a:p>
            <a:r>
              <a:rPr lang="fi-FI" sz="2700" dirty="0" err="1">
                <a:latin typeface="Poppins Medium"/>
                <a:cs typeface="Poppins Medium"/>
              </a:rPr>
              <a:t>The</a:t>
            </a:r>
            <a:r>
              <a:rPr lang="fi-FI" sz="2700" dirty="0">
                <a:latin typeface="Poppins Medium"/>
                <a:cs typeface="Poppins Medium"/>
              </a:rPr>
              <a:t> </a:t>
            </a:r>
            <a:r>
              <a:rPr lang="fi-FI" sz="2700" dirty="0" err="1">
                <a:latin typeface="Poppins Medium"/>
                <a:cs typeface="Poppins Medium"/>
              </a:rPr>
              <a:t>Growth</a:t>
            </a:r>
            <a:r>
              <a:rPr lang="fi-FI" sz="2700" dirty="0">
                <a:latin typeface="Poppins Medium"/>
                <a:cs typeface="Poppins Medium"/>
              </a:rPr>
              <a:t> of </a:t>
            </a:r>
            <a:r>
              <a:rPr lang="fi-FI" sz="2700" dirty="0" err="1">
                <a:latin typeface="Poppins Medium"/>
                <a:cs typeface="Poppins Medium"/>
              </a:rPr>
              <a:t>Renewable</a:t>
            </a:r>
            <a:r>
              <a:rPr lang="fi-FI" sz="2700" dirty="0">
                <a:latin typeface="Poppins Medium"/>
                <a:cs typeface="Poppins Medium"/>
              </a:rPr>
              <a:t> </a:t>
            </a:r>
            <a:r>
              <a:rPr lang="fi-FI" sz="2700" dirty="0" err="1">
                <a:latin typeface="Poppins Medium"/>
                <a:cs typeface="Poppins Medium"/>
              </a:rPr>
              <a:t>Fuels</a:t>
            </a:r>
            <a:r>
              <a:rPr lang="fi-FI" sz="2700" dirty="0">
                <a:latin typeface="Poppins Medium"/>
                <a:cs typeface="Poppins Medium"/>
              </a:rPr>
              <a:t> </a:t>
            </a:r>
            <a:r>
              <a:rPr lang="fi-FI" sz="2700" dirty="0" err="1">
                <a:latin typeface="Poppins Medium"/>
                <a:cs typeface="Poppins Medium"/>
              </a:rPr>
              <a:t>by</a:t>
            </a:r>
            <a:r>
              <a:rPr lang="fi-FI" sz="2700" dirty="0">
                <a:latin typeface="Poppins Medium"/>
                <a:cs typeface="Poppins Medium"/>
              </a:rPr>
              <a:t> </a:t>
            </a:r>
            <a:r>
              <a:rPr lang="fi-FI" sz="2700" dirty="0" err="1">
                <a:latin typeface="Poppins Medium"/>
                <a:cs typeface="Poppins Medium"/>
              </a:rPr>
              <a:t>Sector</a:t>
            </a:r>
            <a:r>
              <a:rPr lang="fi-FI" sz="2700" dirty="0">
                <a:latin typeface="Poppins Medium"/>
                <a:cs typeface="Poppins Medium"/>
              </a:rPr>
              <a:t> 2023 - 2030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3F14838-09DE-7570-FE60-5E0917855F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" y="1518910"/>
            <a:ext cx="9477829" cy="4683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4152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7703D40A-8A7E-4CF9-8B6D-92B784D47B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59781" y="2213643"/>
            <a:ext cx="6872438" cy="1327826"/>
          </a:xfrm>
        </p:spPr>
        <p:txBody>
          <a:bodyPr>
            <a:normAutofit fontScale="92500" lnSpcReduction="20000"/>
          </a:bodyPr>
          <a:lstStyle/>
          <a:p>
            <a:endParaRPr lang="fi-FI" dirty="0"/>
          </a:p>
          <a:p>
            <a:pPr algn="ctr" rtl="0" fontAlgn="base">
              <a:buNone/>
            </a:pPr>
            <a:r>
              <a:rPr lang="fi-FI" sz="1800" b="0" i="0" dirty="0">
                <a:solidFill>
                  <a:srgbClr val="000000"/>
                </a:solidFill>
                <a:effectLst/>
                <a:latin typeface="Poppins SemiBold" panose="00000700000000000000" pitchFamily="2" charset="0"/>
              </a:rPr>
              <a:t>​</a:t>
            </a:r>
            <a:endParaRPr lang="fi-FI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ctr" rtl="0" fontAlgn="base">
              <a:lnSpc>
                <a:spcPts val="2550"/>
              </a:lnSpc>
            </a:pPr>
            <a:r>
              <a:rPr lang="fi-FI" sz="3900" b="1" i="0" u="none" strike="noStrike" dirty="0" err="1">
                <a:solidFill>
                  <a:srgbClr val="FFFFFF"/>
                </a:solidFill>
                <a:effectLst/>
                <a:latin typeface="Poppins SemiBold" panose="00000700000000000000" pitchFamily="2" charset="0"/>
              </a:rPr>
              <a:t>Bioenergy</a:t>
            </a:r>
            <a:r>
              <a:rPr lang="fi-FI" sz="3900" b="1" i="0" u="none" strike="noStrike" dirty="0">
                <a:solidFill>
                  <a:srgbClr val="FFFFFF"/>
                </a:solidFill>
                <a:effectLst/>
                <a:latin typeface="Poppins SemiBold" panose="00000700000000000000" pitchFamily="2" charset="0"/>
              </a:rPr>
              <a:t> in Finland</a:t>
            </a:r>
            <a:endParaRPr lang="en-US" sz="39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007574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2">
            <a:extLst>
              <a:ext uri="{FF2B5EF4-FFF2-40B4-BE49-F238E27FC236}">
                <a16:creationId xmlns:a16="http://schemas.microsoft.com/office/drawing/2014/main" id="{428BE726-0A8C-C9B1-E0EA-3BC5A6481030}"/>
              </a:ext>
            </a:extLst>
          </p:cNvPr>
          <p:cNvSpPr txBox="1">
            <a:spLocks/>
          </p:cNvSpPr>
          <p:nvPr/>
        </p:nvSpPr>
        <p:spPr>
          <a:xfrm>
            <a:off x="696157" y="652648"/>
            <a:ext cx="10515600" cy="2560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0" i="0" kern="1200">
                <a:solidFill>
                  <a:srgbClr val="06823E"/>
                </a:solidFill>
                <a:latin typeface="Poppins Medium" pitchFamily="2" charset="77"/>
                <a:ea typeface="+mj-ea"/>
                <a:cs typeface="Poppins Medium" pitchFamily="2" charset="77"/>
              </a:defRPr>
            </a:lvl1pPr>
          </a:lstStyle>
          <a:p>
            <a:endParaRPr lang="fi-FI" sz="2700" dirty="0">
              <a:latin typeface="Poppins Medium"/>
              <a:cs typeface="Poppins Medium"/>
            </a:endParaRPr>
          </a:p>
        </p:txBody>
      </p:sp>
      <p:sp>
        <p:nvSpPr>
          <p:cNvPr id="6" name="Tekstin paikkamerkki 1">
            <a:extLst>
              <a:ext uri="{FF2B5EF4-FFF2-40B4-BE49-F238E27FC236}">
                <a16:creationId xmlns:a16="http://schemas.microsoft.com/office/drawing/2014/main" id="{BBFF7DB0-CCB2-4C7E-AFAB-A8323F60AC7C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>
            <a:normAutofit/>
          </a:bodyPr>
          <a:lstStyle/>
          <a:p>
            <a:r>
              <a:rPr lang="fi-FI" dirty="0" err="1"/>
              <a:t>Source</a:t>
            </a:r>
            <a:r>
              <a:rPr lang="fi-FI" dirty="0"/>
              <a:t>: IRENA, 2025, </a:t>
            </a:r>
            <a:r>
              <a:rPr lang="en-US" dirty="0"/>
              <a:t>Renewable Energy and Jobs, Annual Review 2025</a:t>
            </a:r>
            <a:endParaRPr lang="fi-FI" dirty="0"/>
          </a:p>
        </p:txBody>
      </p:sp>
      <p:sp>
        <p:nvSpPr>
          <p:cNvPr id="9" name="Otsikko 2">
            <a:extLst>
              <a:ext uri="{FF2B5EF4-FFF2-40B4-BE49-F238E27FC236}">
                <a16:creationId xmlns:a16="http://schemas.microsoft.com/office/drawing/2014/main" id="{16642E83-2442-959E-AE25-477407ECEF87}"/>
              </a:ext>
            </a:extLst>
          </p:cNvPr>
          <p:cNvSpPr txBox="1">
            <a:spLocks/>
          </p:cNvSpPr>
          <p:nvPr/>
        </p:nvSpPr>
        <p:spPr>
          <a:xfrm>
            <a:off x="838200" y="652648"/>
            <a:ext cx="10515600" cy="2560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0" i="0" kern="1200">
                <a:solidFill>
                  <a:srgbClr val="06823E"/>
                </a:solidFill>
                <a:latin typeface="Poppins Medium" pitchFamily="2" charset="77"/>
                <a:ea typeface="+mj-ea"/>
                <a:cs typeface="Poppins Medium" pitchFamily="2" charset="77"/>
              </a:defRPr>
            </a:lvl1pPr>
          </a:lstStyle>
          <a:p>
            <a:r>
              <a:rPr lang="fi-FI" sz="2700" dirty="0" err="1"/>
              <a:t>Jobs</a:t>
            </a:r>
            <a:r>
              <a:rPr lang="fi-FI" sz="2700" dirty="0"/>
              <a:t> in </a:t>
            </a:r>
            <a:r>
              <a:rPr lang="fi-FI" sz="2700" dirty="0" err="1"/>
              <a:t>Renewable</a:t>
            </a:r>
            <a:r>
              <a:rPr lang="fi-FI" sz="2700" dirty="0"/>
              <a:t> Energy 2012-2024</a:t>
            </a:r>
            <a:endParaRPr lang="fi-FI" sz="2700" dirty="0">
              <a:latin typeface="Poppins Medium"/>
              <a:cs typeface="Poppins Medium"/>
            </a:endParaRPr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BC05C289-D8FB-6AE6-C1D0-D0D6639AAC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891" y="1273086"/>
            <a:ext cx="7143281" cy="4932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43944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44DB18-5E04-50F8-7943-4C2385826B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2">
            <a:extLst>
              <a:ext uri="{FF2B5EF4-FFF2-40B4-BE49-F238E27FC236}">
                <a16:creationId xmlns:a16="http://schemas.microsoft.com/office/drawing/2014/main" id="{EEEE6B47-E31D-99BB-756F-683EB074A65E}"/>
              </a:ext>
            </a:extLst>
          </p:cNvPr>
          <p:cNvSpPr txBox="1">
            <a:spLocks/>
          </p:cNvSpPr>
          <p:nvPr/>
        </p:nvSpPr>
        <p:spPr>
          <a:xfrm>
            <a:off x="696157" y="652648"/>
            <a:ext cx="10515600" cy="2560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0" i="0" kern="1200">
                <a:solidFill>
                  <a:srgbClr val="06823E"/>
                </a:solidFill>
                <a:latin typeface="Poppins Medium" pitchFamily="2" charset="77"/>
                <a:ea typeface="+mj-ea"/>
                <a:cs typeface="Poppins Medium" pitchFamily="2" charset="77"/>
              </a:defRPr>
            </a:lvl1pPr>
          </a:lstStyle>
          <a:p>
            <a:endParaRPr lang="fi-FI" sz="2700" dirty="0">
              <a:latin typeface="Poppins Medium"/>
              <a:cs typeface="Poppins Medium"/>
            </a:endParaRPr>
          </a:p>
        </p:txBody>
      </p:sp>
      <p:sp>
        <p:nvSpPr>
          <p:cNvPr id="6" name="Tekstin paikkamerkki 1">
            <a:extLst>
              <a:ext uri="{FF2B5EF4-FFF2-40B4-BE49-F238E27FC236}">
                <a16:creationId xmlns:a16="http://schemas.microsoft.com/office/drawing/2014/main" id="{5F2AB5E5-4653-EA3F-AF6E-97C176D6C1F0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>
            <a:normAutofit/>
          </a:bodyPr>
          <a:lstStyle/>
          <a:p>
            <a:r>
              <a:rPr lang="fi-FI" dirty="0" err="1"/>
              <a:t>Source</a:t>
            </a:r>
            <a:r>
              <a:rPr lang="fi-FI" dirty="0"/>
              <a:t>: IRENA, 2025, </a:t>
            </a:r>
            <a:r>
              <a:rPr lang="en-US" dirty="0"/>
              <a:t>Renewable Energy and Jobs, Annual Review 2025</a:t>
            </a:r>
            <a:endParaRPr lang="fi-FI" dirty="0"/>
          </a:p>
        </p:txBody>
      </p:sp>
      <p:sp>
        <p:nvSpPr>
          <p:cNvPr id="9" name="Otsikko 2">
            <a:extLst>
              <a:ext uri="{FF2B5EF4-FFF2-40B4-BE49-F238E27FC236}">
                <a16:creationId xmlns:a16="http://schemas.microsoft.com/office/drawing/2014/main" id="{ED9B3B4E-5C92-D603-0E64-6CA79BA70227}"/>
              </a:ext>
            </a:extLst>
          </p:cNvPr>
          <p:cNvSpPr txBox="1">
            <a:spLocks/>
          </p:cNvSpPr>
          <p:nvPr/>
        </p:nvSpPr>
        <p:spPr>
          <a:xfrm>
            <a:off x="838200" y="652648"/>
            <a:ext cx="10515600" cy="2560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0" i="0" kern="1200">
                <a:solidFill>
                  <a:srgbClr val="06823E"/>
                </a:solidFill>
                <a:latin typeface="Poppins Medium" pitchFamily="2" charset="77"/>
                <a:ea typeface="+mj-ea"/>
                <a:cs typeface="Poppins Medium" pitchFamily="2" charset="77"/>
              </a:defRPr>
            </a:lvl1pPr>
          </a:lstStyle>
          <a:p>
            <a:r>
              <a:rPr lang="fi-FI" sz="2700" dirty="0" err="1"/>
              <a:t>Jobs</a:t>
            </a:r>
            <a:r>
              <a:rPr lang="fi-FI" sz="2700" dirty="0"/>
              <a:t> in </a:t>
            </a:r>
            <a:r>
              <a:rPr lang="fi-FI" sz="2700" dirty="0" err="1"/>
              <a:t>Renewable</a:t>
            </a:r>
            <a:r>
              <a:rPr lang="fi-FI" sz="2700" dirty="0"/>
              <a:t> Energy 2024</a:t>
            </a:r>
            <a:endParaRPr lang="fi-FI" sz="2700" dirty="0">
              <a:latin typeface="Poppins Medium"/>
              <a:cs typeface="Poppins Medium"/>
            </a:endParaRP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2617D2CC-3517-7517-E33A-88D5B0E5EA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2408" y="1012764"/>
            <a:ext cx="7392169" cy="5296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54009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967964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EE8EFE2-BF21-B0B1-79C5-8CC13EC200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37653" y="1292352"/>
            <a:ext cx="7793861" cy="5145024"/>
          </a:xfrm>
          <a:prstGeom prst="rect">
            <a:avLst/>
          </a:prstGeom>
        </p:spPr>
      </p:pic>
      <p:sp>
        <p:nvSpPr>
          <p:cNvPr id="6" name="Tekstin paikkamerkki 1">
            <a:extLst>
              <a:ext uri="{FF2B5EF4-FFF2-40B4-BE49-F238E27FC236}">
                <a16:creationId xmlns:a16="http://schemas.microsoft.com/office/drawing/2014/main" id="{BBFF7DB0-CCB2-4C7E-AFAB-A8323F60AC7C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fi-FI" sz="1400" b="0" i="0" u="none" strike="noStrike" dirty="0" err="1">
                <a:solidFill>
                  <a:srgbClr val="06823E"/>
                </a:solidFill>
                <a:effectLst/>
                <a:latin typeface="Roboto" panose="02000000000000000000" pitchFamily="2" charset="0"/>
              </a:rPr>
              <a:t>Source</a:t>
            </a:r>
            <a:r>
              <a:rPr lang="fi-FI" sz="1400" b="0" i="0" u="none" strike="noStrike" dirty="0">
                <a:solidFill>
                  <a:srgbClr val="06823E"/>
                </a:solidFill>
                <a:effectLst/>
                <a:latin typeface="Roboto" panose="02000000000000000000" pitchFamily="2" charset="0"/>
              </a:rPr>
              <a:t>: </a:t>
            </a:r>
            <a:r>
              <a:rPr lang="fi-FI" sz="1400" b="0" i="0" u="none" strike="noStrike" dirty="0" err="1">
                <a:solidFill>
                  <a:srgbClr val="06823E"/>
                </a:solidFill>
                <a:effectLst/>
                <a:latin typeface="Roboto" panose="02000000000000000000" pitchFamily="2" charset="0"/>
              </a:rPr>
              <a:t>Statistics</a:t>
            </a:r>
            <a:r>
              <a:rPr lang="fi-FI" sz="1400" b="0" i="0" u="none" strike="noStrike" dirty="0">
                <a:solidFill>
                  <a:srgbClr val="06823E"/>
                </a:solidFill>
                <a:effectLst/>
                <a:latin typeface="Roboto" panose="02000000000000000000" pitchFamily="2" charset="0"/>
              </a:rPr>
              <a:t> Finland</a:t>
            </a:r>
            <a:r>
              <a:rPr lang="fi-FI" sz="1400" b="0" i="0" u="none" strike="noStrike">
                <a:solidFill>
                  <a:srgbClr val="06823E"/>
                </a:solidFill>
                <a:effectLst/>
                <a:latin typeface="Roboto" panose="02000000000000000000" pitchFamily="2" charset="0"/>
              </a:rPr>
              <a:t>, 2025</a:t>
            </a:r>
            <a:endParaRPr lang="fi-FI" sz="1400" dirty="0">
              <a:latin typeface="Roboto"/>
              <a:ea typeface="Roboto"/>
            </a:endParaRPr>
          </a:p>
        </p:txBody>
      </p:sp>
      <p:sp>
        <p:nvSpPr>
          <p:cNvPr id="4" name="Otsikko 2">
            <a:extLst>
              <a:ext uri="{FF2B5EF4-FFF2-40B4-BE49-F238E27FC236}">
                <a16:creationId xmlns:a16="http://schemas.microsoft.com/office/drawing/2014/main" id="{0488F25E-BA0C-FA15-748E-7F8D47472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52648"/>
            <a:ext cx="10515600" cy="256067"/>
          </a:xfrm>
        </p:spPr>
        <p:txBody>
          <a:bodyPr>
            <a:noAutofit/>
          </a:bodyPr>
          <a:lstStyle/>
          <a:p>
            <a:r>
              <a:rPr lang="fi-FI" sz="2400" b="0" i="0" u="none" strike="noStrike" dirty="0">
                <a:solidFill>
                  <a:srgbClr val="06823E"/>
                </a:solidFill>
                <a:effectLst/>
                <a:latin typeface="Poppins Medium" panose="00000600000000000000" pitchFamily="2" charset="0"/>
              </a:rPr>
              <a:t>Energy </a:t>
            </a:r>
            <a:r>
              <a:rPr lang="fi-FI" sz="2400" dirty="0" err="1">
                <a:latin typeface="Poppins Medium" panose="00000600000000000000" pitchFamily="2" charset="0"/>
              </a:rPr>
              <a:t>C</a:t>
            </a:r>
            <a:r>
              <a:rPr lang="fi-FI" sz="2400" b="0" i="0" u="none" strike="noStrike" dirty="0" err="1">
                <a:solidFill>
                  <a:srgbClr val="06823E"/>
                </a:solidFill>
                <a:effectLst/>
                <a:latin typeface="Poppins Medium" panose="00000600000000000000" pitchFamily="2" charset="0"/>
              </a:rPr>
              <a:t>onsumption</a:t>
            </a:r>
            <a:r>
              <a:rPr lang="fi-FI" sz="2400" b="0" i="0" u="none" strike="noStrike" dirty="0">
                <a:solidFill>
                  <a:srgbClr val="06823E"/>
                </a:solidFill>
                <a:effectLst/>
                <a:latin typeface="Poppins Medium" panose="00000600000000000000" pitchFamily="2" charset="0"/>
              </a:rPr>
              <a:t> in Finland  2024</a:t>
            </a:r>
            <a:endParaRPr lang="fi-FI" sz="2400" dirty="0"/>
          </a:p>
        </p:txBody>
      </p:sp>
    </p:spTree>
    <p:extLst>
      <p:ext uri="{BB962C8B-B14F-4D97-AF65-F5344CB8AC3E}">
        <p14:creationId xmlns:p14="http://schemas.microsoft.com/office/powerpoint/2010/main" val="37530733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in paikkamerkki 1">
            <a:extLst>
              <a:ext uri="{FF2B5EF4-FFF2-40B4-BE49-F238E27FC236}">
                <a16:creationId xmlns:a16="http://schemas.microsoft.com/office/drawing/2014/main" id="{BBFF7DB0-CCB2-4C7E-AFAB-A8323F60AC7C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fi-FI" sz="1400" b="0" i="0" u="none" strike="noStrike" dirty="0">
                <a:solidFill>
                  <a:srgbClr val="06823E"/>
                </a:solidFill>
                <a:effectLst/>
                <a:latin typeface="Roboto"/>
                <a:ea typeface="Roboto"/>
                <a:cs typeface="Roboto"/>
              </a:rPr>
              <a:t>Source: Statistics</a:t>
            </a:r>
            <a:r>
              <a:rPr lang="fi-FI" sz="1400" b="0" i="0" u="none" strike="noStrike">
                <a:solidFill>
                  <a:srgbClr val="06823E"/>
                </a:solidFill>
                <a:effectLst/>
                <a:latin typeface="Roboto"/>
                <a:ea typeface="Roboto"/>
                <a:cs typeface="Roboto"/>
              </a:rPr>
              <a:t> Finland, </a:t>
            </a:r>
            <a:r>
              <a:rPr lang="fi-FI" sz="1400">
                <a:latin typeface="Roboto"/>
                <a:ea typeface="Roboto"/>
                <a:cs typeface="Roboto"/>
              </a:rPr>
              <a:t>2025</a:t>
            </a:r>
            <a:endParaRPr lang="fi-FI" sz="1400" dirty="0">
              <a:latin typeface="Roboto"/>
              <a:ea typeface="Roboto"/>
            </a:endParaRPr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A574F8E3-A648-49F9-8662-DE8A442E0D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sz="2700" dirty="0">
                <a:latin typeface="Poppins Medium"/>
                <a:cs typeface="Poppins Medium"/>
              </a:rPr>
              <a:t>Bioenergy</a:t>
            </a:r>
            <a:r>
              <a:rPr lang="fi-FI" sz="2700">
                <a:latin typeface="Poppins Medium"/>
                <a:cs typeface="Poppins Medium"/>
              </a:rPr>
              <a:t> in Finland 1970–2024</a:t>
            </a:r>
            <a:endParaRPr lang="fi-FI" sz="2700" dirty="0"/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418515EA-D52D-49CE-81CC-F26A2D68F639}"/>
              </a:ext>
              <a:ext uri="{147F2762-F138-4A5C-976F-8EAC2B608ADB}">
                <a16:predDERef xmlns:a16="http://schemas.microsoft.com/office/drawing/2014/main" pred="{A4C47A04-43A0-49B6-B3C1-220B7DCEB65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69342849"/>
              </p:ext>
            </p:extLst>
          </p:nvPr>
        </p:nvGraphicFramePr>
        <p:xfrm>
          <a:off x="472621" y="954315"/>
          <a:ext cx="11087215" cy="55052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497088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in paikkamerkki 1">
            <a:extLst>
              <a:ext uri="{FF2B5EF4-FFF2-40B4-BE49-F238E27FC236}">
                <a16:creationId xmlns:a16="http://schemas.microsoft.com/office/drawing/2014/main" id="{BBFF7DB0-CCB2-4C7E-AFAB-A8323F60AC7C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fi-FI" sz="1200" b="0" i="0" u="none" strike="noStrike" dirty="0">
                <a:solidFill>
                  <a:srgbClr val="06823E"/>
                </a:solidFill>
                <a:effectLst/>
                <a:latin typeface="Roboto"/>
                <a:ea typeface="Roboto"/>
                <a:cs typeface="Roboto"/>
              </a:rPr>
              <a:t>Source: Statistics</a:t>
            </a:r>
            <a:r>
              <a:rPr lang="fi-FI" sz="1200" b="0" i="0" u="none" strike="noStrike">
                <a:solidFill>
                  <a:srgbClr val="06823E"/>
                </a:solidFill>
                <a:effectLst/>
                <a:latin typeface="Roboto"/>
                <a:ea typeface="Roboto"/>
                <a:cs typeface="Roboto"/>
              </a:rPr>
              <a:t> Finland, </a:t>
            </a:r>
            <a:r>
              <a:rPr lang="fi-FI" sz="1200">
                <a:latin typeface="Roboto"/>
                <a:ea typeface="Roboto"/>
                <a:cs typeface="Roboto"/>
              </a:rPr>
              <a:t>2025</a:t>
            </a:r>
            <a:endParaRPr lang="fi-FI" sz="1200" dirty="0">
              <a:latin typeface="Roboto"/>
              <a:ea typeface="Roboto"/>
            </a:endParaRPr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A574F8E3-A648-49F9-8662-DE8A442E0D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sz="2700" dirty="0">
                <a:latin typeface="Poppins Medium"/>
                <a:cs typeface="Poppins Medium"/>
              </a:rPr>
              <a:t>Bioenergy</a:t>
            </a:r>
            <a:r>
              <a:rPr lang="fi-FI" sz="2700">
                <a:latin typeface="Poppins Medium"/>
                <a:cs typeface="Poppins Medium"/>
              </a:rPr>
              <a:t> in 2024</a:t>
            </a: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2B0A1F2-7E78-790F-477C-A7182E0396C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273628" y="1187224"/>
            <a:ext cx="7910286" cy="5456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6102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in paikkamerkki 1">
            <a:extLst>
              <a:ext uri="{FF2B5EF4-FFF2-40B4-BE49-F238E27FC236}">
                <a16:creationId xmlns:a16="http://schemas.microsoft.com/office/drawing/2014/main" id="{BBFF7DB0-CCB2-4C7E-AFAB-A8323F60AC7C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fi-FI" sz="1200" b="0" i="0" u="none" strike="noStrike" dirty="0">
                <a:solidFill>
                  <a:srgbClr val="06823E"/>
                </a:solidFill>
                <a:effectLst/>
                <a:latin typeface="Roboto"/>
                <a:ea typeface="Roboto"/>
                <a:cs typeface="Roboto"/>
              </a:rPr>
              <a:t>Source: Statistics Finland</a:t>
            </a:r>
            <a:r>
              <a:rPr lang="fi-FI" sz="1800" b="0" i="0" u="none" strike="noStrike" dirty="0">
                <a:solidFill>
                  <a:srgbClr val="06823E"/>
                </a:solidFill>
                <a:effectLst/>
                <a:latin typeface="Roboto"/>
                <a:ea typeface="Roboto"/>
                <a:cs typeface="Roboto"/>
              </a:rPr>
              <a:t>, </a:t>
            </a:r>
            <a:r>
              <a:rPr lang="fi-FI">
                <a:latin typeface="Roboto"/>
                <a:ea typeface="Roboto"/>
              </a:rPr>
              <a:t>2025</a:t>
            </a:r>
            <a:endParaRPr lang="fi-FI" dirty="0">
              <a:latin typeface="Roboto"/>
              <a:ea typeface="Roboto"/>
            </a:endParaRPr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A574F8E3-A648-49F9-8662-DE8A442E0D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sz="2800" b="0" i="0" u="none" strike="noStrike" dirty="0">
                <a:solidFill>
                  <a:srgbClr val="06823E"/>
                </a:solidFill>
                <a:effectLst/>
                <a:latin typeface="Poppins Medium"/>
                <a:cs typeface="Poppins Medium"/>
              </a:rPr>
              <a:t>Bioenergy per </a:t>
            </a:r>
            <a:r>
              <a:rPr lang="fi-FI" sz="2800" dirty="0">
                <a:latin typeface="Poppins Medium"/>
                <a:cs typeface="Poppins Medium"/>
              </a:rPr>
              <a:t>T</a:t>
            </a:r>
            <a:r>
              <a:rPr lang="fi-FI" sz="2800" b="0" i="0" u="none" strike="noStrike" dirty="0">
                <a:solidFill>
                  <a:srgbClr val="06823E"/>
                </a:solidFill>
                <a:effectLst/>
                <a:latin typeface="Poppins Medium"/>
                <a:cs typeface="Poppins Medium"/>
              </a:rPr>
              <a:t>ype </a:t>
            </a:r>
            <a:r>
              <a:rPr lang="fi-FI" sz="2700">
                <a:latin typeface="Poppins Medium"/>
                <a:cs typeface="Poppins Medium"/>
              </a:rPr>
              <a:t>1970–2024</a:t>
            </a:r>
            <a:endParaRPr lang="fi-FI" sz="2700" dirty="0"/>
          </a:p>
        </p:txBody>
      </p:sp>
      <p:graphicFrame>
        <p:nvGraphicFramePr>
          <p:cNvPr id="4" name="Kaavio 1">
            <a:extLst>
              <a:ext uri="{FF2B5EF4-FFF2-40B4-BE49-F238E27FC236}">
                <a16:creationId xmlns:a16="http://schemas.microsoft.com/office/drawing/2014/main" id="{75DE1604-C89E-4E9B-93B1-0C10BA6F8FD6}"/>
              </a:ext>
              <a:ext uri="{147F2762-F138-4A5C-976F-8EAC2B608ADB}">
                <a16:predDERef xmlns:a16="http://schemas.microsoft.com/office/drawing/2014/main" pred="{AEB00244-F0D9-427A-A716-142559FB5E5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62200763"/>
              </p:ext>
            </p:extLst>
          </p:nvPr>
        </p:nvGraphicFramePr>
        <p:xfrm>
          <a:off x="677183" y="974046"/>
          <a:ext cx="10129651" cy="54419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920638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BCE19D1-9731-F630-1F9F-AB4AFE6B6E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3592" y="1146048"/>
            <a:ext cx="9212465" cy="5382768"/>
          </a:xfrm>
          <a:prstGeom prst="rect">
            <a:avLst/>
          </a:prstGeom>
        </p:spPr>
      </p:pic>
      <p:sp>
        <p:nvSpPr>
          <p:cNvPr id="6" name="Tekstin paikkamerkki 1">
            <a:extLst>
              <a:ext uri="{FF2B5EF4-FFF2-40B4-BE49-F238E27FC236}">
                <a16:creationId xmlns:a16="http://schemas.microsoft.com/office/drawing/2014/main" id="{BBFF7DB0-CCB2-4C7E-AFAB-A8323F60AC7C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fi-FI" dirty="0">
                <a:latin typeface="Roboto"/>
                <a:ea typeface="Roboto"/>
              </a:rPr>
              <a:t>Source</a:t>
            </a:r>
            <a:r>
              <a:rPr lang="fi-FI">
                <a:latin typeface="Roboto"/>
                <a:ea typeface="Roboto"/>
              </a:rPr>
              <a:t>: Natural Resources Institute Finland, 2025</a:t>
            </a:r>
            <a:endParaRPr lang="fi-FI" dirty="0">
              <a:latin typeface="Roboto"/>
              <a:ea typeface="Roboto"/>
            </a:endParaRPr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A574F8E3-A648-49F9-8662-DE8A442E0D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sz="2800" b="0" i="0" u="none" strike="noStrike" dirty="0">
                <a:solidFill>
                  <a:srgbClr val="06823E"/>
                </a:solidFill>
                <a:effectLst/>
                <a:latin typeface="Poppins Medium"/>
                <a:cs typeface="Poppins Medium"/>
              </a:rPr>
              <a:t>Solid </a:t>
            </a:r>
            <a:r>
              <a:rPr lang="fi-FI" sz="2800" dirty="0">
                <a:latin typeface="Poppins Medium"/>
                <a:cs typeface="Poppins Medium"/>
              </a:rPr>
              <a:t>W</a:t>
            </a:r>
            <a:r>
              <a:rPr lang="fi-FI" sz="2800" b="0" i="0" u="none" strike="noStrike" dirty="0">
                <a:solidFill>
                  <a:srgbClr val="06823E"/>
                </a:solidFill>
                <a:effectLst/>
                <a:latin typeface="Poppins Medium"/>
                <a:cs typeface="Poppins Medium"/>
              </a:rPr>
              <a:t>ood </a:t>
            </a:r>
            <a:r>
              <a:rPr lang="fi-FI" sz="2800" dirty="0">
                <a:latin typeface="Poppins Medium"/>
                <a:cs typeface="Poppins Medium"/>
              </a:rPr>
              <a:t>F</a:t>
            </a:r>
            <a:r>
              <a:rPr lang="fi-FI" sz="2800" b="0" i="0" u="none" strike="noStrike" dirty="0">
                <a:solidFill>
                  <a:srgbClr val="06823E"/>
                </a:solidFill>
                <a:effectLst/>
                <a:latin typeface="Poppins Medium"/>
                <a:cs typeface="Poppins Medium"/>
              </a:rPr>
              <a:t>uels per </a:t>
            </a:r>
            <a:r>
              <a:rPr lang="fi-FI" sz="2800">
                <a:latin typeface="Poppins Medium"/>
                <a:cs typeface="Poppins Medium"/>
              </a:rPr>
              <a:t>T</a:t>
            </a:r>
            <a:r>
              <a:rPr lang="fi-FI" sz="2800" b="0" i="0" u="none" strike="noStrike">
                <a:solidFill>
                  <a:srgbClr val="06823E"/>
                </a:solidFill>
                <a:effectLst/>
                <a:latin typeface="Poppins Medium"/>
                <a:cs typeface="Poppins Medium"/>
              </a:rPr>
              <a:t>ype </a:t>
            </a:r>
            <a:r>
              <a:rPr lang="fi-FI" sz="2700">
                <a:latin typeface="Poppins Medium"/>
                <a:cs typeface="Poppins Medium"/>
              </a:rPr>
              <a:t>2000–2024</a:t>
            </a:r>
            <a:endParaRPr lang="fi-FI" sz="2700" dirty="0"/>
          </a:p>
        </p:txBody>
      </p:sp>
    </p:spTree>
    <p:extLst>
      <p:ext uri="{BB962C8B-B14F-4D97-AF65-F5344CB8AC3E}">
        <p14:creationId xmlns:p14="http://schemas.microsoft.com/office/powerpoint/2010/main" val="5328658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in paikkamerkki 1">
            <a:extLst>
              <a:ext uri="{FF2B5EF4-FFF2-40B4-BE49-F238E27FC236}">
                <a16:creationId xmlns:a16="http://schemas.microsoft.com/office/drawing/2014/main" id="{BBFF7DB0-CCB2-4C7E-AFAB-A8323F60AC7C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fi-FI" dirty="0">
                <a:latin typeface="Roboto"/>
                <a:ea typeface="Roboto"/>
              </a:rPr>
              <a:t>Source: Statistics</a:t>
            </a:r>
            <a:r>
              <a:rPr lang="fi-FI">
                <a:latin typeface="Roboto"/>
                <a:ea typeface="Roboto"/>
              </a:rPr>
              <a:t> Finland, 2026</a:t>
            </a:r>
            <a:endParaRPr lang="fi-FI" dirty="0">
              <a:latin typeface="Roboto"/>
              <a:ea typeface="Roboto"/>
            </a:endParaRPr>
          </a:p>
        </p:txBody>
      </p:sp>
      <p:sp>
        <p:nvSpPr>
          <p:cNvPr id="8" name="Otsikko 2">
            <a:extLst>
              <a:ext uri="{FF2B5EF4-FFF2-40B4-BE49-F238E27FC236}">
                <a16:creationId xmlns:a16="http://schemas.microsoft.com/office/drawing/2014/main" id="{14BE949C-D7C0-69F0-DA39-F0B8DAB122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52648"/>
            <a:ext cx="10515600" cy="256067"/>
          </a:xfrm>
        </p:spPr>
        <p:txBody>
          <a:bodyPr>
            <a:noAutofit/>
          </a:bodyPr>
          <a:lstStyle/>
          <a:p>
            <a:r>
              <a:rPr lang="fi-FI" sz="2700" dirty="0">
                <a:latin typeface="Poppins Medium"/>
                <a:cs typeface="Poppins Medium"/>
              </a:rPr>
              <a:t>Bioenergy</a:t>
            </a:r>
            <a:r>
              <a:rPr lang="fi-FI" sz="2700">
                <a:latin typeface="Poppins Medium"/>
                <a:cs typeface="Poppins Medium"/>
              </a:rPr>
              <a:t> in Transport 2002 – 2025</a:t>
            </a:r>
            <a:endParaRPr lang="fi-FI" sz="2700" dirty="0"/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098159FE-8062-474A-8E4A-3F7EE22A041C}"/>
              </a:ext>
              <a:ext uri="{147F2762-F138-4A5C-976F-8EAC2B608ADB}">
                <a16:predDERef xmlns:a16="http://schemas.microsoft.com/office/drawing/2014/main" pred="{BD606E6A-963A-421E-B736-BF2EAC547F9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72145184"/>
              </p:ext>
            </p:extLst>
          </p:nvPr>
        </p:nvGraphicFramePr>
        <p:xfrm>
          <a:off x="984931" y="1050699"/>
          <a:ext cx="9149054" cy="53617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57334566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HS xmlns="726623f5-de69-4bdb-9082-1b861b4aa67d">
      <UserInfo>
        <DisplayName/>
        <AccountId xsi:nil="true"/>
        <AccountType/>
      </UserInfo>
    </HS>
    <SharedWithUsers xmlns="355ad3b8-bba4-4baf-b020-b074061aeb7c">
      <UserInfo>
        <DisplayName>Hannu Salo</DisplayName>
        <AccountId>23</AccountId>
        <AccountType/>
      </UserInfo>
      <UserInfo>
        <DisplayName>Hannes Tuohiniitty</DisplayName>
        <AccountId>13</AccountId>
        <AccountType/>
      </UserInfo>
      <UserInfo>
        <DisplayName>Tage Fredriksson</DisplayName>
        <AccountId>11</AccountId>
        <AccountType/>
      </UserInfo>
      <UserInfo>
        <DisplayName>Erika Laajalahti</DisplayName>
        <AccountId>21</AccountId>
        <AccountType/>
      </UserInfo>
      <UserInfo>
        <DisplayName>Iida Hollmen</DisplayName>
        <AccountId>1808</AccountId>
        <AccountType/>
      </UserInfo>
      <UserInfo>
        <DisplayName>Info</DisplayName>
        <AccountId>82</AccountId>
        <AccountType/>
      </UserInfo>
      <UserInfo>
        <DisplayName>Harri Laurikka</DisplayName>
        <AccountId>12</AccountId>
        <AccountType/>
      </UserInfo>
    </SharedWithUsers>
    <lcf76f155ced4ddcb4097134ff3c332f xmlns="726623f5-de69-4bdb-9082-1b861b4aa67d">
      <Terms xmlns="http://schemas.microsoft.com/office/infopath/2007/PartnerControls"/>
    </lcf76f155ced4ddcb4097134ff3c332f>
    <TaxCatchAll xmlns="355ad3b8-bba4-4baf-b020-b074061aeb7c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D8821F078F8C5448BBA9397466AAD80" ma:contentTypeVersion="19" ma:contentTypeDescription="Create a new document." ma:contentTypeScope="" ma:versionID="37b12374fdcd6b4bef177510b1fed60f">
  <xsd:schema xmlns:xsd="http://www.w3.org/2001/XMLSchema" xmlns:xs="http://www.w3.org/2001/XMLSchema" xmlns:p="http://schemas.microsoft.com/office/2006/metadata/properties" xmlns:ns2="355ad3b8-bba4-4baf-b020-b074061aeb7c" xmlns:ns3="726623f5-de69-4bdb-9082-1b861b4aa67d" targetNamespace="http://schemas.microsoft.com/office/2006/metadata/properties" ma:root="true" ma:fieldsID="fc7ac846fa52ef817b33bab15803ff60" ns2:_="" ns3:_="">
    <xsd:import namespace="355ad3b8-bba4-4baf-b020-b074061aeb7c"/>
    <xsd:import namespace="726623f5-de69-4bdb-9082-1b861b4aa67d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HS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5ad3b8-bba4-4baf-b020-b074061aeb7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8261fdbb-4599-46d6-bbc0-880d521c84c8}" ma:internalName="TaxCatchAll" ma:showField="CatchAllData" ma:web="355ad3b8-bba4-4baf-b020-b074061aeb7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6623f5-de69-4bdb-9082-1b861b4aa67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4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HS" ma:index="16" nillable="true" ma:displayName="HS" ma:format="Dropdown" ma:list="UserInfo" ma:SharePointGroup="0" ma:internalName="HS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0963fb3f-5bb9-40ab-bade-f0dd1c3a870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5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D8EF689-7AFA-4F74-BB66-EB9B79A3CF27}">
  <ds:schemaRefs>
    <ds:schemaRef ds:uri="http://www.w3.org/XML/1998/namespace"/>
    <ds:schemaRef ds:uri="355ad3b8-bba4-4baf-b020-b074061aeb7c"/>
    <ds:schemaRef ds:uri="http://schemas.microsoft.com/office/2006/metadata/properties"/>
    <ds:schemaRef ds:uri="http://schemas.microsoft.com/office/2006/documentManagement/types"/>
    <ds:schemaRef ds:uri="http://purl.org/dc/dcmitype/"/>
    <ds:schemaRef ds:uri="726623f5-de69-4bdb-9082-1b861b4aa67d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5BCF766C-100D-49AE-809A-14BBA7F8044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542EB80-4AA6-4ACE-9BA0-B1B97E517B9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55ad3b8-bba4-4baf-b020-b074061aeb7c"/>
    <ds:schemaRef ds:uri="726623f5-de69-4bdb-9082-1b861b4aa67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674b9162-ff00-4d5d-a4fb-62c2e5ae489f}" enabled="0" method="" siteId="{674b9162-ff00-4d5d-a4fb-62c2e5ae489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269</TotalTime>
  <Words>539</Words>
  <Application>Microsoft Office PowerPoint</Application>
  <PresentationFormat>Widescreen</PresentationFormat>
  <Paragraphs>83</Paragraphs>
  <Slides>32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1_Office-teema</vt:lpstr>
      <vt:lpstr>PowerPoint Presentation</vt:lpstr>
      <vt:lpstr>Content</vt:lpstr>
      <vt:lpstr>PowerPoint Presentation</vt:lpstr>
      <vt:lpstr>Energy Consumption in Finland  2024</vt:lpstr>
      <vt:lpstr>Bioenergy in Finland 1970–2024</vt:lpstr>
      <vt:lpstr>Bioenergy in 2024</vt:lpstr>
      <vt:lpstr>Bioenergy per Type 1970–2024</vt:lpstr>
      <vt:lpstr>Solid Wood Fuels per Type 2000–2024</vt:lpstr>
      <vt:lpstr>Bioenergy in Transport 2002 – 2025</vt:lpstr>
      <vt:lpstr>PowerPoint Presentation</vt:lpstr>
      <vt:lpstr>Development of Electricity Production</vt:lpstr>
      <vt:lpstr>Evolution of District Heating Production</vt:lpstr>
      <vt:lpstr>PowerPoint Presentation</vt:lpstr>
      <vt:lpstr>PowerPoint Presentation</vt:lpstr>
      <vt:lpstr>Evolution of the Renewable Energy Consumption in the EU 2006 - 2023</vt:lpstr>
      <vt:lpstr>Evolution of Bioenergy Production 2006 - 2023</vt:lpstr>
      <vt:lpstr>Bioenergy Balance in the EU 2023</vt:lpstr>
      <vt:lpstr>PowerPoint Presentation</vt:lpstr>
      <vt:lpstr>Bioenergy is Mainly Domestic Energy Source in the EU</vt:lpstr>
      <vt:lpstr>PowerPoint Presentation</vt:lpstr>
      <vt:lpstr>The Growth of the Renewable Energy</vt:lpstr>
      <vt:lpstr>Bioenergy has a Major role in the Heating Production</vt:lpstr>
      <vt:lpstr>The Role in the Electricity Production is lower</vt:lpstr>
      <vt:lpstr>The Production of Renewable Electricity in Different Parts of the World</vt:lpstr>
      <vt:lpstr>The Production of Renewable Heating in the World 2000 - 2023</vt:lpstr>
      <vt:lpstr>Liquid Biofuels 2013 - 2023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Hannes Tuohiniitty</dc:creator>
  <cp:lastModifiedBy>Christa Vilkki</cp:lastModifiedBy>
  <cp:revision>172</cp:revision>
  <dcterms:created xsi:type="dcterms:W3CDTF">2020-05-15T19:22:06Z</dcterms:created>
  <dcterms:modified xsi:type="dcterms:W3CDTF">2026-07-02T13:46:53Z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0x0101002D8821F078F8C5448BBA9397466AAD80</vt:lpwstr>
  </property>
  <property fmtid="{D5CDD505-2E9C-101B-9397-08002B2CF9AE}" pid="3" name="MediaServiceImageTags">
    <vt:lpwstr/>
  </property>
</Properties>
</file>